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
  </p:notesMasterIdLst>
  <p:sldIdLst>
    <p:sldId id="263" r:id="rId2"/>
    <p:sldId id="260" r:id="rId3"/>
    <p:sldId id="261" r:id="rId4"/>
    <p:sldId id="26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433"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438</a:t>
            </a:r>
            <a:br>
              <a:rPr lang="vi-VN" dirty="0"/>
            </a:br>
            <a:r>
              <a:rPr lang="vi-VN" dirty="0"/>
              <a:t>CHÚNG TA NHƯ CHIÊN ĐI LẠC</a:t>
            </a:r>
            <a:endParaRPr lang="en-US" dirty="0"/>
          </a:p>
        </p:txBody>
      </p:sp>
    </p:spTree>
    <p:extLst>
      <p:ext uri="{BB962C8B-B14F-4D97-AF65-F5344CB8AC3E}">
        <p14:creationId xmlns:p14="http://schemas.microsoft.com/office/powerpoint/2010/main" val="296653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Chúng ta thảy đều </a:t>
            </a:r>
            <a:r>
              <a:rPr lang="en-US" dirty="0"/>
              <a:t/>
            </a:r>
            <a:br>
              <a:rPr lang="en-US" dirty="0"/>
            </a:br>
            <a:r>
              <a:rPr lang="vi-VN" dirty="0"/>
              <a:t>như chiên đi lạc </a:t>
            </a:r>
            <a:r>
              <a:rPr lang="en-US" dirty="0"/>
              <a:t/>
            </a:r>
            <a:br>
              <a:rPr lang="en-US" dirty="0"/>
            </a:br>
            <a:r>
              <a:rPr lang="vi-VN" dirty="0"/>
              <a:t>ai theo đường nấy; </a:t>
            </a:r>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Chúng ta thảy đều </a:t>
            </a:r>
            <a:r>
              <a:rPr lang="en-US" dirty="0"/>
              <a:t/>
            </a:r>
            <a:br>
              <a:rPr lang="en-US" dirty="0"/>
            </a:br>
            <a:r>
              <a:rPr lang="vi-VN" dirty="0"/>
              <a:t>như chiên đi lạc, </a:t>
            </a:r>
            <a:r>
              <a:rPr lang="en-US" dirty="0"/>
              <a:t/>
            </a:r>
            <a:br>
              <a:rPr lang="en-US" dirty="0"/>
            </a:br>
            <a:r>
              <a:rPr lang="vi-VN" dirty="0"/>
              <a:t>mà Con Người đã đến; </a:t>
            </a:r>
            <a:endParaRPr lang="en-US" dirty="0"/>
          </a:p>
        </p:txBody>
      </p:sp>
    </p:spTree>
    <p:extLst>
      <p:ext uri="{BB962C8B-B14F-4D97-AF65-F5344CB8AC3E}">
        <p14:creationId xmlns:p14="http://schemas.microsoft.com/office/powerpoint/2010/main" val="201768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Chúa Jê-sus đến, </a:t>
            </a:r>
            <a:r>
              <a:rPr lang="en-US" dirty="0"/>
              <a:t/>
            </a:r>
            <a:br>
              <a:rPr lang="en-US" dirty="0"/>
            </a:br>
            <a:r>
              <a:rPr lang="vi-VN"/>
              <a:t>đặng </a:t>
            </a:r>
            <a:r>
              <a:rPr lang="vi-VN" dirty="0"/>
              <a:t>tìm và cứu kẻ bị mất, là người bị mất linh hồn</a:t>
            </a:r>
            <a:r>
              <a:rPr lang="vi-VN"/>
              <a:t>. </a:t>
            </a:r>
            <a:endParaRPr lang="vi-VN" dirty="0"/>
          </a:p>
        </p:txBody>
      </p:sp>
    </p:spTree>
    <p:extLst>
      <p:ext uri="{BB962C8B-B14F-4D97-AF65-F5344CB8AC3E}">
        <p14:creationId xmlns:p14="http://schemas.microsoft.com/office/powerpoint/2010/main" val="3008424649"/>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735</TotalTime>
  <Words>15</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faithstocks-template-powerpoint-001</vt:lpstr>
      <vt:lpstr>Thánh Ca 438 CHÚNG TA NHƯ CHIÊN ĐI LẠC</vt:lpstr>
      <vt:lpstr>Chúng ta thảy đều  như chiên đi lạc  ai theo đường nấy; </vt:lpstr>
      <vt:lpstr>Chúng ta thảy đều  như chiên đi lạc,  mà Con Người đã đến; </vt:lpstr>
      <vt:lpstr>Chúa Jê-sus đến,  đặng tìm và cứu kẻ bị mất, là người bị mất linh hồn.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56</cp:revision>
  <dcterms:created xsi:type="dcterms:W3CDTF">2018-01-22T13:58:03Z</dcterms:created>
  <dcterms:modified xsi:type="dcterms:W3CDTF">2018-11-08T04:38:39Z</dcterms:modified>
</cp:coreProperties>
</file>