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
  </p:notesMasterIdLst>
  <p:sldIdLst>
    <p:sldId id="266" r:id="rId2"/>
    <p:sldId id="262" r:id="rId3"/>
    <p:sldId id="263" r:id="rId4"/>
    <p:sldId id="264"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373"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28" Type="http://schemas.microsoft.com/office/2015/10/relationships/revisionInfo" Target="revisionInfo.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439</a:t>
            </a:r>
            <a:br>
              <a:rPr lang="en-US" dirty="0"/>
            </a:br>
            <a:r>
              <a:rPr lang="en-US" dirty="0"/>
              <a:t>ĐÃ LĂN XA</a:t>
            </a:r>
          </a:p>
        </p:txBody>
      </p:sp>
    </p:spTree>
    <p:extLst>
      <p:ext uri="{BB962C8B-B14F-4D97-AF65-F5344CB8AC3E}">
        <p14:creationId xmlns:p14="http://schemas.microsoft.com/office/powerpoint/2010/main" val="359082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err="1" smtClean="0"/>
              <a:t>Đã</a:t>
            </a:r>
            <a:r>
              <a:rPr lang="en-US" dirty="0" smtClean="0"/>
              <a:t> </a:t>
            </a:r>
            <a:r>
              <a:rPr lang="en-US" dirty="0" err="1" smtClean="0"/>
              <a:t>lăn</a:t>
            </a:r>
            <a:r>
              <a:rPr lang="en-US" dirty="0" smtClean="0"/>
              <a:t> </a:t>
            </a:r>
            <a:r>
              <a:rPr lang="en-US" dirty="0" err="1" smtClean="0"/>
              <a:t>xa</a:t>
            </a:r>
            <a:r>
              <a:rPr lang="en-US" dirty="0" smtClean="0"/>
              <a:t>, </a:t>
            </a:r>
            <a:r>
              <a:rPr lang="en-US" dirty="0" err="1" smtClean="0"/>
              <a:t>lăn</a:t>
            </a:r>
            <a:r>
              <a:rPr lang="en-US" dirty="0" smtClean="0"/>
              <a:t> </a:t>
            </a:r>
            <a:r>
              <a:rPr lang="en-US" dirty="0" err="1" smtClean="0"/>
              <a:t>rất</a:t>
            </a:r>
            <a:r>
              <a:rPr lang="en-US" dirty="0" smtClean="0"/>
              <a:t> </a:t>
            </a:r>
            <a:r>
              <a:rPr lang="en-US" dirty="0" err="1" smtClean="0"/>
              <a:t>xa</a:t>
            </a:r>
            <a:r>
              <a:rPr lang="en-US" dirty="0" smtClean="0"/>
              <a:t>, </a:t>
            </a:r>
            <a:br>
              <a:rPr lang="en-US" dirty="0" smtClean="0"/>
            </a:br>
            <a:r>
              <a:rPr lang="en-US" dirty="0" err="1" smtClean="0"/>
              <a:t>lăn</a:t>
            </a:r>
            <a:r>
              <a:rPr lang="en-US" dirty="0" smtClean="0"/>
              <a:t> </a:t>
            </a:r>
            <a:r>
              <a:rPr lang="en-US" dirty="0" err="1" smtClean="0"/>
              <a:t>xa</a:t>
            </a:r>
            <a:r>
              <a:rPr lang="en-US" dirty="0" smtClean="0"/>
              <a:t> </a:t>
            </a:r>
            <a:r>
              <a:rPr lang="en-US" dirty="0" err="1" smtClean="0"/>
              <a:t>bấy</a:t>
            </a:r>
            <a:r>
              <a:rPr lang="en-US" dirty="0" smtClean="0"/>
              <a:t>, </a:t>
            </a:r>
            <a:r>
              <a:rPr lang="en-US" dirty="0" err="1" smtClean="0"/>
              <a:t>Bao</a:t>
            </a:r>
            <a:r>
              <a:rPr lang="en-US" dirty="0" smtClean="0"/>
              <a:t> </a:t>
            </a:r>
            <a:r>
              <a:rPr lang="en-US" dirty="0" err="1" smtClean="0"/>
              <a:t>nhiêu</a:t>
            </a:r>
            <a:r>
              <a:rPr lang="en-US" dirty="0" smtClean="0"/>
              <a:t> </a:t>
            </a:r>
            <a:br>
              <a:rPr lang="en-US" dirty="0" smtClean="0"/>
            </a:br>
            <a:r>
              <a:rPr lang="en-US" dirty="0" err="1" smtClean="0"/>
              <a:t>ác</a:t>
            </a:r>
            <a:r>
              <a:rPr lang="en-US" dirty="0" smtClean="0"/>
              <a:t> </a:t>
            </a:r>
            <a:r>
              <a:rPr lang="en-US" dirty="0" err="1" smtClean="0"/>
              <a:t>tích</a:t>
            </a:r>
            <a:r>
              <a:rPr lang="en-US" dirty="0" smtClean="0"/>
              <a:t>, </a:t>
            </a:r>
            <a:r>
              <a:rPr lang="en-US" dirty="0" err="1" smtClean="0"/>
              <a:t>Cứu</a:t>
            </a:r>
            <a:r>
              <a:rPr lang="en-US" dirty="0" smtClean="0"/>
              <a:t> </a:t>
            </a:r>
            <a:r>
              <a:rPr lang="en-US" dirty="0" err="1" smtClean="0"/>
              <a:t>Chúa</a:t>
            </a:r>
            <a:r>
              <a:rPr lang="en-US" dirty="0" smtClean="0"/>
              <a:t> </a:t>
            </a:r>
            <a:r>
              <a:rPr lang="en-US" dirty="0" err="1" smtClean="0"/>
              <a:t>xua</a:t>
            </a:r>
            <a:r>
              <a:rPr lang="en-US" dirty="0" smtClean="0"/>
              <a:t> </a:t>
            </a:r>
            <a:r>
              <a:rPr lang="en-US" dirty="0" err="1" smtClean="0"/>
              <a:t>sạch</a:t>
            </a:r>
            <a:r>
              <a:rPr lang="en-US" dirty="0" smtClean="0"/>
              <a:t> </a:t>
            </a:r>
            <a:r>
              <a:rPr lang="en-US" dirty="0" err="1" smtClean="0"/>
              <a:t>lòng</a:t>
            </a:r>
            <a:r>
              <a:rPr lang="en-US" dirty="0" smtClean="0"/>
              <a:t> </a:t>
            </a:r>
            <a:r>
              <a:rPr lang="en-US" dirty="0" err="1" smtClean="0"/>
              <a:t>đây</a:t>
            </a:r>
            <a:r>
              <a:rPr lang="en-US" dirty="0" smtClean="0"/>
              <a:t>. </a:t>
            </a:r>
            <a:endParaRPr lang="en-US" dirty="0"/>
          </a:p>
        </p:txBody>
      </p:sp>
    </p:spTree>
    <p:extLst>
      <p:ext uri="{BB962C8B-B14F-4D97-AF65-F5344CB8AC3E}">
        <p14:creationId xmlns:p14="http://schemas.microsoft.com/office/powerpoint/2010/main" val="112106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err="1" smtClean="0"/>
              <a:t>Đã</a:t>
            </a:r>
            <a:r>
              <a:rPr lang="en-US" dirty="0" smtClean="0"/>
              <a:t> </a:t>
            </a:r>
            <a:r>
              <a:rPr lang="en-US" dirty="0" err="1" smtClean="0"/>
              <a:t>lăn</a:t>
            </a:r>
            <a:r>
              <a:rPr lang="en-US" dirty="0" smtClean="0"/>
              <a:t> </a:t>
            </a:r>
            <a:r>
              <a:rPr lang="en-US" dirty="0" err="1" smtClean="0"/>
              <a:t>xa</a:t>
            </a:r>
            <a:r>
              <a:rPr lang="en-US" dirty="0" smtClean="0"/>
              <a:t>, </a:t>
            </a:r>
            <a:r>
              <a:rPr lang="en-US" dirty="0" err="1" smtClean="0"/>
              <a:t>lăn</a:t>
            </a:r>
            <a:r>
              <a:rPr lang="en-US" dirty="0" smtClean="0"/>
              <a:t> </a:t>
            </a:r>
            <a:r>
              <a:rPr lang="en-US" dirty="0" err="1" smtClean="0"/>
              <a:t>rất</a:t>
            </a:r>
            <a:r>
              <a:rPr lang="en-US" dirty="0" smtClean="0"/>
              <a:t> </a:t>
            </a:r>
            <a:r>
              <a:rPr lang="en-US" dirty="0" err="1" smtClean="0"/>
              <a:t>xa</a:t>
            </a:r>
            <a:r>
              <a:rPr lang="en-US" dirty="0" smtClean="0"/>
              <a:t>, </a:t>
            </a:r>
            <a:br>
              <a:rPr lang="en-US" dirty="0" smtClean="0"/>
            </a:br>
            <a:r>
              <a:rPr lang="en-US" dirty="0" err="1" smtClean="0"/>
              <a:t>lăn</a:t>
            </a:r>
            <a:r>
              <a:rPr lang="en-US" dirty="0" smtClean="0"/>
              <a:t> </a:t>
            </a:r>
            <a:r>
              <a:rPr lang="en-US" dirty="0" err="1" smtClean="0"/>
              <a:t>xa</a:t>
            </a:r>
            <a:r>
              <a:rPr lang="en-US" dirty="0" smtClean="0"/>
              <a:t> </a:t>
            </a:r>
            <a:r>
              <a:rPr lang="en-US" dirty="0" err="1" smtClean="0"/>
              <a:t>bấy</a:t>
            </a:r>
            <a:r>
              <a:rPr lang="en-US" dirty="0" smtClean="0"/>
              <a:t>, </a:t>
            </a:r>
            <a:r>
              <a:rPr lang="en-US" dirty="0" err="1" smtClean="0"/>
              <a:t>Bao</a:t>
            </a:r>
            <a:r>
              <a:rPr lang="en-US" dirty="0" smtClean="0"/>
              <a:t> </a:t>
            </a:r>
            <a:r>
              <a:rPr lang="en-US" dirty="0" err="1" smtClean="0"/>
              <a:t>nhiêu</a:t>
            </a:r>
            <a:r>
              <a:rPr lang="en-US" dirty="0" smtClean="0"/>
              <a:t> </a:t>
            </a:r>
            <a:br>
              <a:rPr lang="en-US" dirty="0" smtClean="0"/>
            </a:br>
            <a:r>
              <a:rPr lang="en-US" dirty="0" err="1" smtClean="0"/>
              <a:t>ác</a:t>
            </a:r>
            <a:r>
              <a:rPr lang="en-US" dirty="0" smtClean="0"/>
              <a:t> </a:t>
            </a:r>
            <a:r>
              <a:rPr lang="en-US" dirty="0" err="1" smtClean="0"/>
              <a:t>tích</a:t>
            </a:r>
            <a:r>
              <a:rPr lang="en-US" dirty="0" smtClean="0"/>
              <a:t>, </a:t>
            </a:r>
            <a:r>
              <a:rPr lang="en-US" dirty="0" err="1" smtClean="0"/>
              <a:t>Cứu</a:t>
            </a:r>
            <a:r>
              <a:rPr lang="en-US" dirty="0" smtClean="0"/>
              <a:t> </a:t>
            </a:r>
            <a:r>
              <a:rPr lang="en-US" dirty="0" err="1" smtClean="0"/>
              <a:t>Chúa</a:t>
            </a:r>
            <a:r>
              <a:rPr lang="en-US" dirty="0" smtClean="0"/>
              <a:t> </a:t>
            </a:r>
            <a:r>
              <a:rPr lang="en-US" dirty="0" err="1" smtClean="0"/>
              <a:t>xua</a:t>
            </a:r>
            <a:r>
              <a:rPr lang="en-US" dirty="0" smtClean="0"/>
              <a:t> </a:t>
            </a:r>
            <a:r>
              <a:rPr lang="en-US" dirty="0" err="1" smtClean="0"/>
              <a:t>sạch</a:t>
            </a:r>
            <a:r>
              <a:rPr lang="en-US" dirty="0" smtClean="0"/>
              <a:t> </a:t>
            </a:r>
            <a:r>
              <a:rPr lang="en-US" dirty="0" err="1" smtClean="0"/>
              <a:t>lòng</a:t>
            </a:r>
            <a:r>
              <a:rPr lang="en-US" dirty="0" smtClean="0"/>
              <a:t> </a:t>
            </a:r>
            <a:r>
              <a:rPr lang="en-US" dirty="0" err="1" smtClean="0"/>
              <a:t>đây</a:t>
            </a:r>
            <a:r>
              <a:rPr lang="en-US" dirty="0" smtClean="0"/>
              <a:t>. </a:t>
            </a:r>
            <a:endParaRPr lang="en-US" dirty="0"/>
          </a:p>
        </p:txBody>
      </p:sp>
    </p:spTree>
    <p:extLst>
      <p:ext uri="{BB962C8B-B14F-4D97-AF65-F5344CB8AC3E}">
        <p14:creationId xmlns:p14="http://schemas.microsoft.com/office/powerpoint/2010/main" val="305209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err="1" smtClean="0"/>
              <a:t>Sông</a:t>
            </a:r>
            <a:r>
              <a:rPr lang="en-US" dirty="0" smtClean="0"/>
              <a:t> </a:t>
            </a:r>
            <a:r>
              <a:rPr lang="en-US" dirty="0" err="1" smtClean="0"/>
              <a:t>huyết</a:t>
            </a:r>
            <a:r>
              <a:rPr lang="en-US" dirty="0" smtClean="0"/>
              <a:t> </a:t>
            </a:r>
            <a:r>
              <a:rPr lang="en-US" dirty="0" err="1" smtClean="0"/>
              <a:t>tuôn</a:t>
            </a:r>
            <a:r>
              <a:rPr lang="en-US" dirty="0" smtClean="0"/>
              <a:t> </a:t>
            </a:r>
            <a:br>
              <a:rPr lang="en-US" dirty="0" smtClean="0"/>
            </a:br>
            <a:r>
              <a:rPr lang="en-US" dirty="0" err="1" smtClean="0"/>
              <a:t>trôi</a:t>
            </a:r>
            <a:r>
              <a:rPr lang="en-US" dirty="0" smtClean="0"/>
              <a:t> </a:t>
            </a:r>
            <a:r>
              <a:rPr lang="en-US" dirty="0" err="1" smtClean="0"/>
              <a:t>mọi</a:t>
            </a:r>
            <a:r>
              <a:rPr lang="en-US" dirty="0" smtClean="0"/>
              <a:t> </a:t>
            </a:r>
            <a:r>
              <a:rPr lang="en-US" dirty="0" err="1" smtClean="0"/>
              <a:t>tội</a:t>
            </a:r>
            <a:r>
              <a:rPr lang="en-US" dirty="0" smtClean="0"/>
              <a:t>, </a:t>
            </a:r>
            <a:br>
              <a:rPr lang="en-US" dirty="0" smtClean="0"/>
            </a:br>
            <a:r>
              <a:rPr lang="en-US" dirty="0" err="1" smtClean="0"/>
              <a:t>Trôi</a:t>
            </a:r>
            <a:r>
              <a:rPr lang="en-US" dirty="0" smtClean="0"/>
              <a:t> </a:t>
            </a:r>
            <a:r>
              <a:rPr lang="en-US" dirty="0" err="1" smtClean="0"/>
              <a:t>đi</a:t>
            </a:r>
            <a:r>
              <a:rPr lang="en-US" dirty="0" smtClean="0"/>
              <a:t> </a:t>
            </a:r>
            <a:r>
              <a:rPr lang="en-US" dirty="0" err="1" smtClean="0"/>
              <a:t>xa</a:t>
            </a:r>
            <a:r>
              <a:rPr lang="en-US" dirty="0" smtClean="0"/>
              <a:t>, </a:t>
            </a:r>
            <a:r>
              <a:rPr lang="en-US" dirty="0" err="1" smtClean="0"/>
              <a:t>sạch</a:t>
            </a:r>
            <a:r>
              <a:rPr lang="en-US" dirty="0" smtClean="0"/>
              <a:t> </a:t>
            </a:r>
            <a:r>
              <a:rPr lang="en-US" dirty="0" err="1" smtClean="0"/>
              <a:t>rồi</a:t>
            </a:r>
            <a:r>
              <a:rPr lang="en-US" dirty="0" smtClean="0"/>
              <a:t>. </a:t>
            </a:r>
            <a:endParaRPr lang="en-US" dirty="0"/>
          </a:p>
        </p:txBody>
      </p:sp>
    </p:spTree>
    <p:extLst>
      <p:ext uri="{BB962C8B-B14F-4D97-AF65-F5344CB8AC3E}">
        <p14:creationId xmlns:p14="http://schemas.microsoft.com/office/powerpoint/2010/main" val="195101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err="1" smtClean="0"/>
              <a:t>Đã</a:t>
            </a:r>
            <a:r>
              <a:rPr lang="en-US" dirty="0" smtClean="0"/>
              <a:t> </a:t>
            </a:r>
            <a:r>
              <a:rPr lang="en-US" dirty="0" err="1" smtClean="0"/>
              <a:t>lăn</a:t>
            </a:r>
            <a:r>
              <a:rPr lang="en-US" dirty="0" smtClean="0"/>
              <a:t> </a:t>
            </a:r>
            <a:r>
              <a:rPr lang="en-US" dirty="0" err="1" smtClean="0"/>
              <a:t>xa</a:t>
            </a:r>
            <a:r>
              <a:rPr lang="en-US" dirty="0" smtClean="0"/>
              <a:t>, </a:t>
            </a:r>
            <a:r>
              <a:rPr lang="en-US" dirty="0" err="1" smtClean="0"/>
              <a:t>lăn</a:t>
            </a:r>
            <a:r>
              <a:rPr lang="en-US" dirty="0" smtClean="0"/>
              <a:t> </a:t>
            </a:r>
            <a:r>
              <a:rPr lang="en-US" dirty="0" err="1" smtClean="0"/>
              <a:t>rất</a:t>
            </a:r>
            <a:r>
              <a:rPr lang="en-US" dirty="0" smtClean="0"/>
              <a:t> </a:t>
            </a:r>
            <a:r>
              <a:rPr lang="en-US" dirty="0" err="1" smtClean="0"/>
              <a:t>xa</a:t>
            </a:r>
            <a:r>
              <a:rPr lang="en-US" dirty="0" smtClean="0"/>
              <a:t>, </a:t>
            </a:r>
            <a:br>
              <a:rPr lang="en-US" dirty="0" smtClean="0"/>
            </a:br>
            <a:r>
              <a:rPr lang="en-US" dirty="0" err="1" smtClean="0"/>
              <a:t>lăn</a:t>
            </a:r>
            <a:r>
              <a:rPr lang="en-US" dirty="0" smtClean="0"/>
              <a:t> </a:t>
            </a:r>
            <a:r>
              <a:rPr lang="en-US" dirty="0" err="1" smtClean="0"/>
              <a:t>xa</a:t>
            </a:r>
            <a:r>
              <a:rPr lang="en-US" dirty="0" smtClean="0"/>
              <a:t> </a:t>
            </a:r>
            <a:r>
              <a:rPr lang="en-US" dirty="0" err="1" smtClean="0"/>
              <a:t>bấy</a:t>
            </a:r>
            <a:r>
              <a:rPr lang="en-US" dirty="0" smtClean="0"/>
              <a:t>, </a:t>
            </a:r>
            <a:r>
              <a:rPr lang="en-US" dirty="0" err="1" smtClean="0"/>
              <a:t>Bao</a:t>
            </a:r>
            <a:r>
              <a:rPr lang="en-US" dirty="0" smtClean="0"/>
              <a:t> </a:t>
            </a:r>
            <a:r>
              <a:rPr lang="en-US" dirty="0" err="1" smtClean="0"/>
              <a:t>nhiêu</a:t>
            </a:r>
            <a:r>
              <a:rPr lang="en-US" smtClean="0"/>
              <a:t> </a:t>
            </a:r>
            <a:br>
              <a:rPr lang="en-US" smtClean="0"/>
            </a:br>
            <a:r>
              <a:rPr lang="en-US" smtClean="0"/>
              <a:t>ác</a:t>
            </a:r>
            <a:r>
              <a:rPr lang="en-US" dirty="0" smtClean="0"/>
              <a:t> </a:t>
            </a:r>
            <a:r>
              <a:rPr lang="en-US" dirty="0" err="1" smtClean="0"/>
              <a:t>tích</a:t>
            </a:r>
            <a:r>
              <a:rPr lang="en-US" dirty="0" smtClean="0"/>
              <a:t>, </a:t>
            </a:r>
            <a:r>
              <a:rPr lang="en-US" dirty="0" err="1" smtClean="0"/>
              <a:t>Cứu</a:t>
            </a:r>
            <a:r>
              <a:rPr lang="en-US" dirty="0" smtClean="0"/>
              <a:t> </a:t>
            </a:r>
            <a:r>
              <a:rPr lang="en-US" dirty="0" err="1" smtClean="0"/>
              <a:t>Chúa</a:t>
            </a:r>
            <a:r>
              <a:rPr lang="en-US" dirty="0" smtClean="0"/>
              <a:t> </a:t>
            </a:r>
            <a:r>
              <a:rPr lang="en-US" dirty="0" err="1" smtClean="0"/>
              <a:t>xua</a:t>
            </a:r>
            <a:r>
              <a:rPr lang="en-US" dirty="0" smtClean="0"/>
              <a:t> </a:t>
            </a:r>
            <a:r>
              <a:rPr lang="en-US" dirty="0" err="1" smtClean="0"/>
              <a:t>sạch</a:t>
            </a:r>
            <a:r>
              <a:rPr lang="en-US" dirty="0" smtClean="0"/>
              <a:t> </a:t>
            </a:r>
            <a:r>
              <a:rPr lang="en-US" dirty="0" err="1" smtClean="0"/>
              <a:t>lòng</a:t>
            </a:r>
            <a:r>
              <a:rPr lang="en-US" dirty="0" smtClean="0"/>
              <a:t> </a:t>
            </a:r>
            <a:r>
              <a:rPr lang="en-US" dirty="0" err="1" smtClean="0"/>
              <a:t>đây</a:t>
            </a:r>
            <a:r>
              <a:rPr lang="en-US" dirty="0" smtClean="0"/>
              <a:t>. </a:t>
            </a:r>
          </a:p>
        </p:txBody>
      </p:sp>
    </p:spTree>
    <p:extLst>
      <p:ext uri="{BB962C8B-B14F-4D97-AF65-F5344CB8AC3E}">
        <p14:creationId xmlns:p14="http://schemas.microsoft.com/office/powerpoint/2010/main" val="4035070256"/>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732</TotalTime>
  <Words>30</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faithstocks-template-powerpoint-001</vt:lpstr>
      <vt:lpstr>Thánh Ca 439 ĐÃ LĂN XA</vt:lpstr>
      <vt:lpstr>Đã lăn xa, lăn rất xa,  lăn xa bấy, Bao nhiêu  ác tích, Cứu Chúa xua sạch lòng đây. </vt:lpstr>
      <vt:lpstr>Đã lăn xa, lăn rất xa,  lăn xa bấy, Bao nhiêu  ác tích, Cứu Chúa xua sạch lòng đây. </vt:lpstr>
      <vt:lpstr>Sông huyết tuôn  trôi mọi tội,  Trôi đi xa, sạch rồi. </vt:lpstr>
      <vt:lpstr>Đã lăn xa, lăn rất xa,  lăn xa bấy, Bao nhiêu  ác tích, Cứu Chúa xua sạch lòng đây.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62</cp:revision>
  <dcterms:created xsi:type="dcterms:W3CDTF">2018-01-22T13:58:03Z</dcterms:created>
  <dcterms:modified xsi:type="dcterms:W3CDTF">2018-11-08T04:39:56Z</dcterms:modified>
</cp:coreProperties>
</file>