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
  </p:notesMasterIdLst>
  <p:sldIdLst>
    <p:sldId id="263" r:id="rId2"/>
    <p:sldId id="262"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25" autoAdjust="0"/>
    <p:restoredTop sz="86373"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2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440</a:t>
            </a:r>
            <a:br>
              <a:rPr lang="en-US" dirty="0"/>
            </a:br>
            <a:r>
              <a:rPr lang="en-US" dirty="0"/>
              <a:t>HÃY TIN JÊSUS CHRIST</a:t>
            </a:r>
          </a:p>
        </p:txBody>
      </p:sp>
    </p:spTree>
    <p:extLst>
      <p:ext uri="{BB962C8B-B14F-4D97-AF65-F5344CB8AC3E}">
        <p14:creationId xmlns:p14="http://schemas.microsoft.com/office/powerpoint/2010/main" val="33880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7000" b="1" kern="1200" baseline="0" dirty="0" smtClean="0">
                <a:solidFill>
                  <a:schemeClr val="bg1"/>
                </a:solidFill>
                <a:effectLst/>
                <a:latin typeface="Arial" panose="020B0604020202020204" pitchFamily="34" charset="0"/>
                <a:ea typeface="+mj-ea"/>
                <a:cs typeface="Arial" panose="020B0604020202020204" pitchFamily="34" charset="0"/>
              </a:rPr>
              <a:t>Hãy tin </a:t>
            </a:r>
            <a:r>
              <a:rPr lang="en-US" sz="7000" b="1" kern="1200" baseline="0" dirty="0" smtClean="0">
                <a:solidFill>
                  <a:schemeClr val="bg1"/>
                </a:solidFill>
                <a:effectLst/>
                <a:latin typeface="Arial" panose="020B0604020202020204" pitchFamily="34" charset="0"/>
                <a:ea typeface="+mj-ea"/>
                <a:cs typeface="Arial" panose="020B0604020202020204" pitchFamily="34" charset="0"/>
              </a:rPr>
              <a:t/>
            </a:r>
            <a:br>
              <a:rPr lang="en-US" sz="7000" b="1" kern="1200" baseline="0" dirty="0" smtClean="0">
                <a:solidFill>
                  <a:schemeClr val="bg1"/>
                </a:solidFill>
                <a:effectLst/>
                <a:latin typeface="Arial" panose="020B0604020202020204" pitchFamily="34" charset="0"/>
                <a:ea typeface="+mj-ea"/>
                <a:cs typeface="Arial" panose="020B0604020202020204" pitchFamily="34" charset="0"/>
              </a:rPr>
            </a:br>
            <a:r>
              <a:rPr lang="vi-VN" sz="7000" b="1" kern="1200" baseline="0" dirty="0" smtClean="0">
                <a:solidFill>
                  <a:schemeClr val="bg1"/>
                </a:solidFill>
                <a:effectLst/>
                <a:latin typeface="Arial" panose="020B0604020202020204" pitchFamily="34" charset="0"/>
                <a:ea typeface="+mj-ea"/>
                <a:cs typeface="Arial" panose="020B0604020202020204" pitchFamily="34" charset="0"/>
              </a:rPr>
              <a:t>Cứu Chúa Jê-sus Christ, Hãy tin </a:t>
            </a:r>
            <a:r>
              <a:rPr lang="en-US" sz="7000" b="1" kern="1200" baseline="0" dirty="0" smtClean="0">
                <a:solidFill>
                  <a:schemeClr val="bg1"/>
                </a:solidFill>
                <a:effectLst/>
                <a:latin typeface="Arial" panose="020B0604020202020204" pitchFamily="34" charset="0"/>
                <a:ea typeface="+mj-ea"/>
                <a:cs typeface="Arial" panose="020B0604020202020204" pitchFamily="34" charset="0"/>
              </a:rPr>
              <a:t/>
            </a:r>
            <a:br>
              <a:rPr lang="en-US" sz="7000" b="1" kern="1200" baseline="0" dirty="0" smtClean="0">
                <a:solidFill>
                  <a:schemeClr val="bg1"/>
                </a:solidFill>
                <a:effectLst/>
                <a:latin typeface="Arial" panose="020B0604020202020204" pitchFamily="34" charset="0"/>
                <a:ea typeface="+mj-ea"/>
                <a:cs typeface="Arial" panose="020B0604020202020204" pitchFamily="34" charset="0"/>
              </a:rPr>
            </a:br>
            <a:r>
              <a:rPr lang="vi-VN" sz="7000" b="1" kern="1200" baseline="0" dirty="0" smtClean="0">
                <a:solidFill>
                  <a:schemeClr val="bg1"/>
                </a:solidFill>
                <a:effectLst/>
                <a:latin typeface="Arial" panose="020B0604020202020204" pitchFamily="34" charset="0"/>
                <a:ea typeface="+mj-ea"/>
                <a:cs typeface="Arial" panose="020B0604020202020204" pitchFamily="34" charset="0"/>
              </a:rPr>
              <a:t>Cứu Chúa Jê-sus Christ, </a:t>
            </a:r>
            <a:endParaRPr lang="en-US" dirty="0"/>
          </a:p>
        </p:txBody>
      </p:sp>
    </p:spTree>
    <p:extLst>
      <p:ext uri="{BB962C8B-B14F-4D97-AF65-F5344CB8AC3E}">
        <p14:creationId xmlns:p14="http://schemas.microsoft.com/office/powerpoint/2010/main" val="112106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7000" b="1" kern="1200" baseline="0" dirty="0" smtClean="0">
                <a:solidFill>
                  <a:schemeClr val="bg1"/>
                </a:solidFill>
                <a:effectLst/>
                <a:latin typeface="Arial" panose="020B0604020202020204" pitchFamily="34" charset="0"/>
                <a:ea typeface="+mj-ea"/>
                <a:cs typeface="Arial" panose="020B0604020202020204" pitchFamily="34" charset="0"/>
              </a:rPr>
              <a:t>Hãy tin </a:t>
            </a:r>
            <a:r>
              <a:rPr lang="en-US" sz="7000" b="1" kern="1200" baseline="0" dirty="0" smtClean="0">
                <a:solidFill>
                  <a:schemeClr val="bg1"/>
                </a:solidFill>
                <a:effectLst/>
                <a:latin typeface="Arial" panose="020B0604020202020204" pitchFamily="34" charset="0"/>
                <a:ea typeface="+mj-ea"/>
                <a:cs typeface="Arial" panose="020B0604020202020204" pitchFamily="34" charset="0"/>
              </a:rPr>
              <a:t/>
            </a:r>
            <a:br>
              <a:rPr lang="en-US" sz="7000" b="1" kern="1200" baseline="0" dirty="0" smtClean="0">
                <a:solidFill>
                  <a:schemeClr val="bg1"/>
                </a:solidFill>
                <a:effectLst/>
                <a:latin typeface="Arial" panose="020B0604020202020204" pitchFamily="34" charset="0"/>
                <a:ea typeface="+mj-ea"/>
                <a:cs typeface="Arial" panose="020B0604020202020204" pitchFamily="34" charset="0"/>
              </a:rPr>
            </a:br>
            <a:r>
              <a:rPr lang="vi-VN" sz="7000" b="1" kern="1200" baseline="0" dirty="0" smtClean="0">
                <a:solidFill>
                  <a:schemeClr val="bg1"/>
                </a:solidFill>
                <a:effectLst/>
                <a:latin typeface="Arial" panose="020B0604020202020204" pitchFamily="34" charset="0"/>
                <a:ea typeface="+mj-ea"/>
                <a:cs typeface="Arial" panose="020B0604020202020204" pitchFamily="34" charset="0"/>
              </a:rPr>
              <a:t>Cứu Chúa Jê-sus Christ, Chắc Chúa </a:t>
            </a:r>
            <a:r>
              <a:rPr lang="en-US" sz="7000" b="1" kern="1200" baseline="0" smtClean="0">
                <a:solidFill>
                  <a:schemeClr val="bg1"/>
                </a:solidFill>
                <a:effectLst/>
                <a:latin typeface="Arial" panose="020B0604020202020204" pitchFamily="34" charset="0"/>
                <a:ea typeface="+mj-ea"/>
                <a:cs typeface="Arial" panose="020B0604020202020204" pitchFamily="34" charset="0"/>
              </a:rPr>
              <a:t/>
            </a:r>
            <a:br>
              <a:rPr lang="en-US" sz="7000" b="1" kern="1200" baseline="0" smtClean="0">
                <a:solidFill>
                  <a:schemeClr val="bg1"/>
                </a:solidFill>
                <a:effectLst/>
                <a:latin typeface="Arial" panose="020B0604020202020204" pitchFamily="34" charset="0"/>
                <a:ea typeface="+mj-ea"/>
                <a:cs typeface="Arial" panose="020B0604020202020204" pitchFamily="34" charset="0"/>
              </a:rPr>
            </a:br>
            <a:r>
              <a:rPr lang="vi-VN" sz="7000" b="1" kern="1200" baseline="0" smtClean="0">
                <a:solidFill>
                  <a:schemeClr val="bg1"/>
                </a:solidFill>
                <a:effectLst/>
                <a:latin typeface="Arial" panose="020B0604020202020204" pitchFamily="34" charset="0"/>
                <a:ea typeface="+mj-ea"/>
                <a:cs typeface="Arial" panose="020B0604020202020204" pitchFamily="34" charset="0"/>
              </a:rPr>
              <a:t>cứu </a:t>
            </a:r>
            <a:r>
              <a:rPr lang="vi-VN" sz="7000" b="1" kern="1200" baseline="0" dirty="0" smtClean="0">
                <a:solidFill>
                  <a:schemeClr val="bg1"/>
                </a:solidFill>
                <a:effectLst/>
                <a:latin typeface="Arial" panose="020B0604020202020204" pitchFamily="34" charset="0"/>
                <a:ea typeface="+mj-ea"/>
                <a:cs typeface="Arial" panose="020B0604020202020204" pitchFamily="34" charset="0"/>
              </a:rPr>
              <a:t>chuộc ngay. </a:t>
            </a:r>
            <a:endParaRPr lang="en-US" dirty="0"/>
          </a:p>
        </p:txBody>
      </p:sp>
    </p:spTree>
    <p:extLst>
      <p:ext uri="{BB962C8B-B14F-4D97-AF65-F5344CB8AC3E}">
        <p14:creationId xmlns:p14="http://schemas.microsoft.com/office/powerpoint/2010/main" val="4185972011"/>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731</TotalTime>
  <Words>7</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faithstocks-template-powerpoint-001</vt:lpstr>
      <vt:lpstr>Thánh Ca 440 HÃY TIN JÊSUS CHRIST</vt:lpstr>
      <vt:lpstr>Hãy tin  Cứu Chúa Jê-sus Christ, Hãy tin  Cứu Chúa Jê-sus Christ, </vt:lpstr>
      <vt:lpstr>Hãy tin  Cứu Chúa Jê-sus Christ, Chắc Chúa  cứu chuộc ngay.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62</cp:revision>
  <dcterms:created xsi:type="dcterms:W3CDTF">2018-01-22T13:58:03Z</dcterms:created>
  <dcterms:modified xsi:type="dcterms:W3CDTF">2018-11-08T04:41:57Z</dcterms:modified>
</cp:coreProperties>
</file>