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
  </p:notesMasterIdLst>
  <p:sldIdLst>
    <p:sldId id="260"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2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441</a:t>
            </a:r>
            <a:br>
              <a:rPr lang="en-US" dirty="0"/>
            </a:br>
            <a:r>
              <a:rPr lang="en-US" dirty="0"/>
              <a:t>ĐỔI MỚI TÂM TÔI</a:t>
            </a:r>
          </a:p>
        </p:txBody>
      </p:sp>
    </p:spTree>
    <p:extLst>
      <p:ext uri="{BB962C8B-B14F-4D97-AF65-F5344CB8AC3E}">
        <p14:creationId xmlns:p14="http://schemas.microsoft.com/office/powerpoint/2010/main" val="410659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Nhờ Chúa đổi mới tâm tôi, Từ nay trắng trong </a:t>
            </a:r>
            <a:r>
              <a:rPr lang="en-US" dirty="0" smtClean="0"/>
              <a:t/>
            </a:r>
            <a:br>
              <a:rPr lang="en-US" dirty="0" smtClean="0"/>
            </a:br>
            <a:r>
              <a:rPr lang="vi-VN" dirty="0" smtClean="0"/>
              <a:t>tuyệt vời; </a:t>
            </a:r>
            <a:endParaRPr lang="en-US" dirty="0"/>
          </a:p>
        </p:txBody>
      </p:sp>
    </p:spTree>
    <p:extLst>
      <p:ext uri="{BB962C8B-B14F-4D97-AF65-F5344CB8AC3E}">
        <p14:creationId xmlns:p14="http://schemas.microsoft.com/office/powerpoint/2010/main" val="337784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Xin hiến thân nầy </a:t>
            </a:r>
            <a:r>
              <a:rPr lang="en-US" dirty="0" smtClean="0"/>
              <a:t/>
            </a:r>
            <a:br>
              <a:rPr lang="en-US" dirty="0" smtClean="0"/>
            </a:br>
            <a:r>
              <a:rPr lang="vi-VN" dirty="0" smtClean="0"/>
              <a:t>cho Đấng yêu thương, Quyết vâng ý thiêng </a:t>
            </a:r>
            <a:r>
              <a:rPr lang="en-US" smtClean="0"/>
              <a:t/>
            </a:r>
            <a:br>
              <a:rPr lang="en-US" smtClean="0"/>
            </a:br>
            <a:r>
              <a:rPr lang="vi-VN" smtClean="0"/>
              <a:t>mọi </a:t>
            </a:r>
            <a:r>
              <a:rPr lang="vi-VN" dirty="0" smtClean="0"/>
              <a:t>đường</a:t>
            </a:r>
            <a:r>
              <a:rPr lang="vi-VN" smtClean="0"/>
              <a:t>. </a:t>
            </a:r>
            <a:endParaRPr lang="vi-VN" dirty="0" smtClean="0"/>
          </a:p>
        </p:txBody>
      </p:sp>
    </p:spTree>
    <p:extLst>
      <p:ext uri="{BB962C8B-B14F-4D97-AF65-F5344CB8AC3E}">
        <p14:creationId xmlns:p14="http://schemas.microsoft.com/office/powerpoint/2010/main" val="1512931205"/>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729</TotalTime>
  <Words>18</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faithstocks-template-powerpoint-001</vt:lpstr>
      <vt:lpstr>Thánh Ca 441 ĐỔI MỚI TÂM TÔI</vt:lpstr>
      <vt:lpstr>Nhờ Chúa đổi mới tâm tôi, Từ nay trắng trong  tuyệt vời; </vt:lpstr>
      <vt:lpstr>Xin hiến thân nầy  cho Đấng yêu thương, Quyết vâng ý thiêng  mọi đường.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61</cp:revision>
  <dcterms:created xsi:type="dcterms:W3CDTF">2018-01-22T13:58:03Z</dcterms:created>
  <dcterms:modified xsi:type="dcterms:W3CDTF">2018-11-08T04:41:48Z</dcterms:modified>
</cp:coreProperties>
</file>