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62"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442</a:t>
            </a:r>
            <a:br>
              <a:rPr lang="vi-VN" dirty="0"/>
            </a:br>
            <a:r>
              <a:rPr lang="vi-VN" dirty="0"/>
              <a:t>ƠN CAO SÂU RỘNG</a:t>
            </a:r>
            <a:endParaRPr lang="en-US" dirty="0"/>
          </a:p>
        </p:txBody>
      </p:sp>
    </p:spTree>
    <p:extLst>
      <p:ext uri="{BB962C8B-B14F-4D97-AF65-F5344CB8AC3E}">
        <p14:creationId xmlns:p14="http://schemas.microsoft.com/office/powerpoint/2010/main" val="110387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Ôi, cao, cao hơn </a:t>
            </a:r>
            <a:r>
              <a:rPr lang="en-US" dirty="0" smtClean="0"/>
              <a:t/>
            </a:r>
            <a:br>
              <a:rPr lang="en-US" dirty="0" smtClean="0"/>
            </a:br>
            <a:r>
              <a:rPr lang="vi-VN" dirty="0" smtClean="0"/>
              <a:t>thiên đàng, </a:t>
            </a:r>
            <a:r>
              <a:rPr lang="en-US" dirty="0" smtClean="0"/>
              <a:t/>
            </a:r>
            <a:br>
              <a:rPr lang="en-US" dirty="0" smtClean="0"/>
            </a:br>
            <a:r>
              <a:rPr lang="vi-VN" dirty="0" smtClean="0"/>
              <a:t>Rộng, rộng vượt </a:t>
            </a:r>
            <a:r>
              <a:rPr lang="en-US" dirty="0" smtClean="0"/>
              <a:t/>
            </a:r>
            <a:br>
              <a:rPr lang="en-US" dirty="0" smtClean="0"/>
            </a:br>
            <a:r>
              <a:rPr lang="vi-VN" dirty="0" smtClean="0"/>
              <a:t>đại dương lai láng,</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Sâu như vực không đáy, Là tình yêu Cứu Chúa </a:t>
            </a:r>
            <a:r>
              <a:rPr lang="en-US" dirty="0" smtClean="0"/>
              <a:t/>
            </a:r>
            <a:br>
              <a:rPr lang="en-US" dirty="0" smtClean="0"/>
            </a:br>
            <a:r>
              <a:rPr lang="vi-VN" dirty="0" smtClean="0"/>
              <a:t>tôi nay.</a:t>
            </a:r>
            <a:endParaRPr lang="en-US" dirty="0"/>
          </a:p>
        </p:txBody>
      </p:sp>
    </p:spTree>
    <p:extLst>
      <p:ext uri="{BB962C8B-B14F-4D97-AF65-F5344CB8AC3E}">
        <p14:creationId xmlns:p14="http://schemas.microsoft.com/office/powerpoint/2010/main" val="238762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Chúa vốn biết tôi lạc loài, Mà còn nhận làm con </a:t>
            </a:r>
            <a:r>
              <a:rPr lang="en-US" dirty="0" smtClean="0"/>
              <a:t/>
            </a:r>
            <a:br>
              <a:rPr lang="en-US" dirty="0" smtClean="0"/>
            </a:br>
            <a:r>
              <a:rPr lang="vi-VN" dirty="0" smtClean="0"/>
              <a:t>thân ái, </a:t>
            </a:r>
            <a:endParaRPr lang="en-US" dirty="0"/>
          </a:p>
        </p:txBody>
      </p:sp>
    </p:spTree>
    <p:extLst>
      <p:ext uri="{BB962C8B-B14F-4D97-AF65-F5344CB8AC3E}">
        <p14:creationId xmlns:p14="http://schemas.microsoft.com/office/powerpoint/2010/main" val="419422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 lời Kinh Thánh </a:t>
            </a:r>
            <a:r>
              <a:rPr lang="en-US" dirty="0" smtClean="0"/>
              <a:t/>
            </a:r>
            <a:br>
              <a:rPr lang="en-US" dirty="0" smtClean="0"/>
            </a:br>
            <a:r>
              <a:rPr lang="vi-VN" dirty="0" smtClean="0"/>
              <a:t>chỉ minh, Tôi tường </a:t>
            </a:r>
            <a:r>
              <a:rPr lang="en-US" dirty="0" smtClean="0"/>
              <a:t/>
            </a:r>
            <a:br>
              <a:rPr lang="en-US" dirty="0" smtClean="0"/>
            </a:br>
            <a:r>
              <a:rPr lang="vi-VN" dirty="0" smtClean="0"/>
              <a:t>tình yêu Jê-sus </a:t>
            </a:r>
            <a:r>
              <a:rPr lang="en-US" dirty="0" smtClean="0"/>
              <a:t/>
            </a:r>
            <a:br>
              <a:rPr lang="en-US" dirty="0" smtClean="0"/>
            </a:br>
            <a:r>
              <a:rPr lang="vi-VN" dirty="0" smtClean="0"/>
              <a:t>chẳng nhạt phai. </a:t>
            </a:r>
          </a:p>
        </p:txBody>
      </p:sp>
    </p:spTree>
    <p:extLst>
      <p:ext uri="{BB962C8B-B14F-4D97-AF65-F5344CB8AC3E}">
        <p14:creationId xmlns:p14="http://schemas.microsoft.com/office/powerpoint/2010/main" val="209018949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730</TotalTime>
  <Words>37</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faithstocks-template-powerpoint-001</vt:lpstr>
      <vt:lpstr>Thánh Ca 442 ƠN CAO SÂU RỘNG</vt:lpstr>
      <vt:lpstr>Ôi, cao, cao hơn  thiên đàng,  Rộng, rộng vượt  đại dương lai láng,</vt:lpstr>
      <vt:lpstr> Sâu như vực không đáy, Là tình yêu Cứu Chúa  tôi nay.</vt:lpstr>
      <vt:lpstr>Chúa vốn biết tôi lạc loài, Mà còn nhận làm con  thân ái, </vt:lpstr>
      <vt:lpstr>Do lời Kinh Thánh  chỉ minh, Tôi tường  tình yêu Jê-sus  chẳng nhạt phai.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62</cp:revision>
  <dcterms:created xsi:type="dcterms:W3CDTF">2018-01-22T13:58:03Z</dcterms:created>
  <dcterms:modified xsi:type="dcterms:W3CDTF">2018-11-08T04:41:39Z</dcterms:modified>
</cp:coreProperties>
</file>