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5"/>
  </p:notesMasterIdLst>
  <p:sldIdLst>
    <p:sldId id="260"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p:cViewPr varScale="1">
        <p:scale>
          <a:sx n="67" d="100"/>
          <a:sy n="67" d="100"/>
        </p:scale>
        <p:origin x="204"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08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28"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17F45B-B83E-4125-A5B6-A17F88494500}" type="datetimeFigureOut">
              <a:rPr lang="en-US" smtClean="0"/>
              <a:t>11/8/2018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2C579-ABC5-4C15-B55D-5D77711891DF}" type="slidenum">
              <a:rPr lang="en-US" smtClean="0"/>
              <a:t>‹#›</a:t>
            </a:fld>
            <a:endParaRPr lang="en-US"/>
          </a:p>
        </p:txBody>
      </p:sp>
    </p:spTree>
    <p:extLst>
      <p:ext uri="{BB962C8B-B14F-4D97-AF65-F5344CB8AC3E}">
        <p14:creationId xmlns:p14="http://schemas.microsoft.com/office/powerpoint/2010/main" val="263667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325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4975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42789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3287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2910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0895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1719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076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2821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61120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4027633"/>
      </p:ext>
    </p:extLst>
  </p:cSld>
  <p:clrMap bg1="lt1" tx1="dk1" bg2="lt2" tx2="dk2" accent1="accent1" accent2="accent2" accent3="accent3" accent4="accent4" accent5="accent5" accent6="accent6" hlink="hlink" folHlink="folHlink"/>
  <p:sldLayoutIdLst>
    <p:sldLayoutId id="2147483741" r:id="rId1"/>
    <p:sldLayoutId id="2147483754" r:id="rId2"/>
    <p:sldLayoutId id="2147483756" r:id="rId3"/>
    <p:sldLayoutId id="2147483743" r:id="rId4"/>
    <p:sldLayoutId id="2147483745" r:id="rId5"/>
    <p:sldLayoutId id="2147483757" r:id="rId6"/>
    <p:sldLayoutId id="2147483752" r:id="rId7"/>
    <p:sldLayoutId id="2147483758" r:id="rId8"/>
    <p:sldLayoutId id="2147483753" r:id="rId9"/>
    <p:sldLayoutId id="2147483759" r:id="rId10"/>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Thánh</a:t>
            </a:r>
            <a:r>
              <a:rPr lang="en-US" dirty="0"/>
              <a:t> Ca 443</a:t>
            </a:r>
            <a:br>
              <a:rPr lang="en-US" dirty="0"/>
            </a:br>
            <a:r>
              <a:rPr lang="en-US" dirty="0"/>
              <a:t>CHÚA NHẬM LỜI</a:t>
            </a:r>
          </a:p>
        </p:txBody>
      </p:sp>
    </p:spTree>
    <p:extLst>
      <p:ext uri="{BB962C8B-B14F-4D97-AF65-F5344CB8AC3E}">
        <p14:creationId xmlns:p14="http://schemas.microsoft.com/office/powerpoint/2010/main" val="1661516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Tôi</a:t>
            </a:r>
            <a:r>
              <a:rPr lang="en-US" dirty="0" smtClean="0"/>
              <a:t> tin </a:t>
            </a:r>
            <a:r>
              <a:rPr lang="en-US" dirty="0" err="1" smtClean="0"/>
              <a:t>hễ</a:t>
            </a:r>
            <a:r>
              <a:rPr lang="en-US" dirty="0" smtClean="0"/>
              <a:t> </a:t>
            </a:r>
            <a:r>
              <a:rPr lang="en-US" dirty="0" err="1" smtClean="0"/>
              <a:t>cầu</a:t>
            </a:r>
            <a:r>
              <a:rPr lang="en-US" dirty="0" smtClean="0"/>
              <a:t> </a:t>
            </a:r>
            <a:r>
              <a:rPr lang="en-US" dirty="0" err="1" smtClean="0"/>
              <a:t>xin</a:t>
            </a:r>
            <a:r>
              <a:rPr lang="en-US" dirty="0" smtClean="0"/>
              <a:t> </a:t>
            </a:r>
            <a:br>
              <a:rPr lang="en-US" dirty="0" smtClean="0"/>
            </a:br>
            <a:r>
              <a:rPr lang="en-US" dirty="0" err="1" smtClean="0"/>
              <a:t>Ngài</a:t>
            </a:r>
            <a:r>
              <a:rPr lang="en-US" dirty="0" smtClean="0"/>
              <a:t> </a:t>
            </a:r>
            <a:r>
              <a:rPr lang="en-US" dirty="0" err="1" smtClean="0"/>
              <a:t>nhận</a:t>
            </a:r>
            <a:r>
              <a:rPr lang="en-US" dirty="0" smtClean="0"/>
              <a:t>, </a:t>
            </a:r>
            <a:r>
              <a:rPr lang="en-US" dirty="0" err="1" smtClean="0"/>
              <a:t>Tôi</a:t>
            </a:r>
            <a:r>
              <a:rPr lang="en-US" dirty="0" smtClean="0"/>
              <a:t> </a:t>
            </a:r>
            <a:r>
              <a:rPr lang="en-US" dirty="0" err="1" smtClean="0"/>
              <a:t>chắc</a:t>
            </a:r>
            <a:r>
              <a:rPr lang="en-US" dirty="0" smtClean="0"/>
              <a:t> </a:t>
            </a:r>
            <a:br>
              <a:rPr lang="en-US" dirty="0" smtClean="0"/>
            </a:br>
            <a:r>
              <a:rPr lang="en-US" dirty="0" err="1" smtClean="0"/>
              <a:t>hễ</a:t>
            </a:r>
            <a:r>
              <a:rPr lang="en-US" dirty="0" smtClean="0"/>
              <a:t> </a:t>
            </a:r>
            <a:r>
              <a:rPr lang="en-US" dirty="0" err="1" smtClean="0"/>
              <a:t>cầu</a:t>
            </a:r>
            <a:r>
              <a:rPr lang="en-US" dirty="0" smtClean="0"/>
              <a:t> </a:t>
            </a:r>
            <a:r>
              <a:rPr lang="en-US" dirty="0" err="1" smtClean="0"/>
              <a:t>Ngài</a:t>
            </a:r>
            <a:r>
              <a:rPr lang="en-US" dirty="0" smtClean="0"/>
              <a:t> ban </a:t>
            </a:r>
            <a:r>
              <a:rPr lang="en-US" dirty="0" err="1" smtClean="0"/>
              <a:t>ân</a:t>
            </a:r>
            <a:r>
              <a:rPr lang="en-US" dirty="0" smtClean="0"/>
              <a:t>, </a:t>
            </a:r>
            <a:endParaRPr lang="en-US" dirty="0"/>
          </a:p>
        </p:txBody>
      </p:sp>
    </p:spTree>
    <p:extLst>
      <p:ext uri="{BB962C8B-B14F-4D97-AF65-F5344CB8AC3E}">
        <p14:creationId xmlns:p14="http://schemas.microsoft.com/office/powerpoint/2010/main" val="3377848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Tôi</a:t>
            </a:r>
            <a:r>
              <a:rPr lang="en-US" dirty="0" smtClean="0"/>
              <a:t> </a:t>
            </a:r>
            <a:r>
              <a:rPr lang="en-US" dirty="0" err="1" smtClean="0"/>
              <a:t>từng</a:t>
            </a:r>
            <a:r>
              <a:rPr lang="en-US" dirty="0" smtClean="0"/>
              <a:t> </a:t>
            </a:r>
            <a:r>
              <a:rPr lang="en-US" dirty="0" err="1" smtClean="0"/>
              <a:t>trải</a:t>
            </a:r>
            <a:r>
              <a:rPr lang="en-US" dirty="0" smtClean="0"/>
              <a:t> </a:t>
            </a:r>
            <a:r>
              <a:rPr lang="en-US" dirty="0" err="1" smtClean="0"/>
              <a:t>cầu</a:t>
            </a:r>
            <a:r>
              <a:rPr lang="en-US" dirty="0" smtClean="0"/>
              <a:t> </a:t>
            </a:r>
            <a:r>
              <a:rPr lang="en-US" dirty="0" err="1" smtClean="0"/>
              <a:t>thì</a:t>
            </a:r>
            <a:r>
              <a:rPr lang="en-US" dirty="0" smtClean="0"/>
              <a:t> </a:t>
            </a:r>
            <a:br>
              <a:rPr lang="en-US" dirty="0" smtClean="0"/>
            </a:br>
            <a:r>
              <a:rPr lang="en-US" dirty="0" err="1" smtClean="0"/>
              <a:t>Ngài</a:t>
            </a:r>
            <a:r>
              <a:rPr lang="en-US" dirty="0" smtClean="0"/>
              <a:t> </a:t>
            </a:r>
            <a:r>
              <a:rPr lang="en-US" dirty="0" err="1" smtClean="0"/>
              <a:t>khứng</a:t>
            </a:r>
            <a:r>
              <a:rPr lang="en-US" dirty="0" smtClean="0"/>
              <a:t>, </a:t>
            </a:r>
            <a:r>
              <a:rPr lang="en-US" dirty="0" err="1" smtClean="0"/>
              <a:t>Jê-sus</a:t>
            </a:r>
            <a:r>
              <a:rPr lang="en-US" smtClean="0"/>
              <a:t> </a:t>
            </a:r>
            <a:br>
              <a:rPr lang="en-US" smtClean="0"/>
            </a:br>
            <a:r>
              <a:rPr lang="en-US" smtClean="0"/>
              <a:t>danh</a:t>
            </a:r>
            <a:r>
              <a:rPr lang="en-US" dirty="0" smtClean="0"/>
              <a:t> </a:t>
            </a:r>
            <a:r>
              <a:rPr lang="en-US" dirty="0" err="1" smtClean="0"/>
              <a:t>linh</a:t>
            </a:r>
            <a:r>
              <a:rPr lang="en-US" dirty="0" smtClean="0"/>
              <a:t> </a:t>
            </a:r>
            <a:r>
              <a:rPr lang="en-US" dirty="0" err="1" smtClean="0"/>
              <a:t>ứng</a:t>
            </a:r>
            <a:r>
              <a:rPr lang="en-US" dirty="0" smtClean="0"/>
              <a:t>. </a:t>
            </a:r>
          </a:p>
        </p:txBody>
      </p:sp>
    </p:spTree>
    <p:extLst>
      <p:ext uri="{BB962C8B-B14F-4D97-AF65-F5344CB8AC3E}">
        <p14:creationId xmlns:p14="http://schemas.microsoft.com/office/powerpoint/2010/main" val="2733622488"/>
      </p:ext>
    </p:extLst>
  </p:cSld>
  <p:clrMapOvr>
    <a:masterClrMapping/>
  </p:clrMapOvr>
</p:sld>
</file>

<file path=ppt/theme/theme1.xml><?xml version="1.0" encoding="utf-8"?>
<a:theme xmlns:a="http://schemas.openxmlformats.org/drawingml/2006/main" name="faithstocks-template-powerpoint-00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5C834B2-4A3E-49F7-9EB5-908E626B4A0E}" vid="{6886AF0C-C0C5-4004-8430-67B367CF96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faithstocks-template-powerpoint-001</Template>
  <TotalTime>731</TotalTime>
  <Words>13</Words>
  <Application>Microsoft Office PowerPoint</Application>
  <PresentationFormat>Widescreen</PresentationFormat>
  <Paragraphs>3</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Calibri</vt:lpstr>
      <vt:lpstr>faithstocks-template-powerpoint-001</vt:lpstr>
      <vt:lpstr>Thánh Ca 443 CHÚA NHẬM LỜI</vt:lpstr>
      <vt:lpstr>Tôi tin hễ cầu xin  Ngài nhận, Tôi chắc  hễ cầu Ngài ban ân, </vt:lpstr>
      <vt:lpstr>Tôi từng trải cầu thì  Ngài khứng, Jê-sus  danh linh ứng. </vt:lpstr>
    </vt:vector>
  </TitlesOfParts>
  <Company>ASI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TC 092 - Ta Hy Sinh Vì Con Hết   Thánh Ca 92 Ta Hy Sinh Vì Con Hết  1. Ta hy sinh vì con hết, huyết tuôn tim nầy tan tành, đem con ra từ nơi chết, chuộc tội đặng con lại sanh;   Ta đã phó tánh mạng cho con rồi, phó chi cho ta, con ôi?  Ta đã phó tánh mạng cho con rồi, phó chi cho ta, con ôi?  2. Nơi Cha Ta ngự đẹp đẽ,  ngôi Ta sang trọng vô cùng, nhưng Ta vui lòng lâm thế, đê hèn, buồn thảm, hư không;   Ta đã bỏ hết vì con kia rồi, bỏ chi cho Ta, con ôi?  Ta đã bỏ hết vì con kia rồi,  bỏ chi cho Ta, con ôi?  3. Thương con Ta chịu đau khổ, trí con đâu kịp suy lường, đem con lên từ âm phủ, thân nầy chịu bao  đau thương;   Ta đã gánh hết vì con kia rồi, gánh chi cho Ta, con ôi? Ta đã gánh hết vì con kia rồi, gánh chi cho Ta, con ôi?  Thánh Ca 92 Ta Hy Sinh Vì Con Hết  4. Ta vui xa lìa thiên quốc, giáng sanh đem đầy ơn hồng. Yêu thương, tha tội, ban phước, hoàn toàn đều ban nhưng không.   Ta phó hết bửu vật cho con rồi, đem chi cho Ta, con ôi? Ta phó hết bửu vật cho con rồi, đem chi cho Ta, con ôi?</dc:title>
  <dc:creator>Phan Minh Vinh An; Ha Le</dc:creator>
  <cp:lastModifiedBy>An Phan</cp:lastModifiedBy>
  <cp:revision>63</cp:revision>
  <dcterms:created xsi:type="dcterms:W3CDTF">2018-01-22T13:58:03Z</dcterms:created>
  <dcterms:modified xsi:type="dcterms:W3CDTF">2018-11-08T04:41:30Z</dcterms:modified>
</cp:coreProperties>
</file>