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
  </p:notesMasterIdLst>
  <p:sldIdLst>
    <p:sldId id="260"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2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444</a:t>
            </a:r>
            <a:br>
              <a:rPr lang="en-US" dirty="0"/>
            </a:br>
            <a:r>
              <a:rPr lang="en-US" dirty="0"/>
              <a:t>LÒNG TÔI VUI VẺ</a:t>
            </a:r>
          </a:p>
        </p:txBody>
      </p:sp>
    </p:spTree>
    <p:extLst>
      <p:ext uri="{BB962C8B-B14F-4D97-AF65-F5344CB8AC3E}">
        <p14:creationId xmlns:p14="http://schemas.microsoft.com/office/powerpoint/2010/main" val="107086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Lòng</a:t>
            </a:r>
            <a:r>
              <a:rPr lang="en-US" dirty="0" smtClean="0"/>
              <a:t> </a:t>
            </a:r>
            <a:r>
              <a:rPr lang="en-US" dirty="0" err="1" smtClean="0"/>
              <a:t>tôi</a:t>
            </a:r>
            <a:r>
              <a:rPr lang="en-US" dirty="0" smtClean="0"/>
              <a:t> </a:t>
            </a:r>
            <a:r>
              <a:rPr lang="en-US" dirty="0" err="1" smtClean="0"/>
              <a:t>vui</a:t>
            </a:r>
            <a:r>
              <a:rPr lang="en-US" dirty="0" smtClean="0"/>
              <a:t> </a:t>
            </a:r>
            <a:r>
              <a:rPr lang="en-US" dirty="0" err="1" smtClean="0"/>
              <a:t>vẻ</a:t>
            </a:r>
            <a:r>
              <a:rPr lang="en-US" dirty="0" smtClean="0"/>
              <a:t>, </a:t>
            </a:r>
            <a:r>
              <a:rPr lang="en-US" dirty="0" err="1" smtClean="0"/>
              <a:t>vui</a:t>
            </a:r>
            <a:r>
              <a:rPr lang="en-US" dirty="0" smtClean="0"/>
              <a:t>, </a:t>
            </a:r>
            <a:r>
              <a:rPr lang="en-US" dirty="0" err="1" smtClean="0"/>
              <a:t>vui</a:t>
            </a:r>
            <a:r>
              <a:rPr lang="en-US" dirty="0" smtClean="0"/>
              <a:t>, </a:t>
            </a:r>
            <a:r>
              <a:rPr lang="en-US" dirty="0" err="1" smtClean="0"/>
              <a:t>vui</a:t>
            </a:r>
            <a:r>
              <a:rPr lang="en-US" dirty="0" smtClean="0"/>
              <a:t>, </a:t>
            </a:r>
            <a:r>
              <a:rPr lang="en-US" dirty="0" err="1" smtClean="0"/>
              <a:t>vui</a:t>
            </a:r>
            <a:r>
              <a:rPr lang="en-US" dirty="0" smtClean="0"/>
              <a:t>, </a:t>
            </a:r>
            <a:r>
              <a:rPr lang="en-US" dirty="0" err="1" smtClean="0"/>
              <a:t>vui</a:t>
            </a:r>
            <a:r>
              <a:rPr lang="en-US" dirty="0" smtClean="0"/>
              <a:t>, </a:t>
            </a:r>
            <a:r>
              <a:rPr lang="en-US" dirty="0" err="1" smtClean="0"/>
              <a:t>vô</a:t>
            </a:r>
            <a:r>
              <a:rPr lang="en-US" dirty="0" smtClean="0"/>
              <a:t> </a:t>
            </a:r>
            <a:r>
              <a:rPr lang="en-US" dirty="0" err="1" smtClean="0"/>
              <a:t>cùng</a:t>
            </a:r>
            <a:r>
              <a:rPr lang="en-US" dirty="0" smtClean="0"/>
              <a:t>, </a:t>
            </a:r>
            <a:br>
              <a:rPr lang="en-US" dirty="0" smtClean="0"/>
            </a:br>
            <a:r>
              <a:rPr lang="en-US" dirty="0" err="1" smtClean="0"/>
              <a:t>Hớn</a:t>
            </a:r>
            <a:r>
              <a:rPr lang="en-US" dirty="0" smtClean="0"/>
              <a:t> </a:t>
            </a:r>
            <a:r>
              <a:rPr lang="en-US" dirty="0" err="1" smtClean="0"/>
              <a:t>hở</a:t>
            </a:r>
            <a:r>
              <a:rPr lang="en-US" dirty="0" smtClean="0"/>
              <a:t> </a:t>
            </a:r>
            <a:r>
              <a:rPr lang="en-US" dirty="0" err="1" smtClean="0"/>
              <a:t>muôn</a:t>
            </a:r>
            <a:r>
              <a:rPr lang="en-US" dirty="0" smtClean="0"/>
              <a:t> </a:t>
            </a:r>
            <a:r>
              <a:rPr lang="en-US" dirty="0" err="1" smtClean="0"/>
              <a:t>trùng</a:t>
            </a:r>
            <a:r>
              <a:rPr lang="en-US" dirty="0" smtClean="0"/>
              <a:t>, </a:t>
            </a:r>
            <a:endParaRPr lang="en-US" dirty="0"/>
          </a:p>
        </p:txBody>
      </p:sp>
    </p:spTree>
    <p:extLst>
      <p:ext uri="{BB962C8B-B14F-4D97-AF65-F5344CB8AC3E}">
        <p14:creationId xmlns:p14="http://schemas.microsoft.com/office/powerpoint/2010/main" val="3377848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Hớn</a:t>
            </a:r>
            <a:r>
              <a:rPr lang="en-US" dirty="0" smtClean="0"/>
              <a:t> </a:t>
            </a:r>
            <a:r>
              <a:rPr lang="en-US" dirty="0" err="1" smtClean="0"/>
              <a:t>hở</a:t>
            </a:r>
            <a:r>
              <a:rPr lang="en-US" dirty="0" smtClean="0"/>
              <a:t> </a:t>
            </a:r>
            <a:r>
              <a:rPr lang="en-US" dirty="0" err="1" smtClean="0"/>
              <a:t>lạ</a:t>
            </a:r>
            <a:r>
              <a:rPr lang="en-US" dirty="0" smtClean="0"/>
              <a:t> </a:t>
            </a:r>
            <a:r>
              <a:rPr lang="en-US" dirty="0" err="1" smtClean="0"/>
              <a:t>lùng</a:t>
            </a:r>
            <a:r>
              <a:rPr lang="en-US" dirty="0" smtClean="0"/>
              <a:t>, </a:t>
            </a:r>
            <a:br>
              <a:rPr lang="en-US" dirty="0" smtClean="0"/>
            </a:br>
            <a:r>
              <a:rPr lang="en-US" dirty="0" err="1"/>
              <a:t>v</a:t>
            </a:r>
            <a:r>
              <a:rPr lang="en-US" dirty="0" err="1" smtClean="0"/>
              <a:t>ì</a:t>
            </a:r>
            <a:r>
              <a:rPr lang="en-US" dirty="0" smtClean="0"/>
              <a:t> </a:t>
            </a:r>
            <a:r>
              <a:rPr lang="en-US" dirty="0" err="1" smtClean="0"/>
              <a:t>ân</a:t>
            </a:r>
            <a:r>
              <a:rPr lang="en-US" dirty="0" smtClean="0"/>
              <a:t> </a:t>
            </a:r>
            <a:r>
              <a:rPr lang="en-US" dirty="0" err="1" smtClean="0"/>
              <a:t>điển</a:t>
            </a:r>
            <a:r>
              <a:rPr lang="en-US" dirty="0" smtClean="0"/>
              <a:t> </a:t>
            </a:r>
            <a:r>
              <a:rPr lang="en-US" dirty="0" err="1" smtClean="0"/>
              <a:t>Chúa</a:t>
            </a:r>
            <a:r>
              <a:rPr lang="en-US" dirty="0" smtClean="0"/>
              <a:t> </a:t>
            </a:r>
            <a:r>
              <a:rPr lang="en-US" dirty="0" err="1" smtClean="0"/>
              <a:t>cứu</a:t>
            </a:r>
            <a:r>
              <a:rPr lang="en-US" dirty="0" smtClean="0"/>
              <a:t> </a:t>
            </a:r>
            <a:r>
              <a:rPr lang="en-US" dirty="0" err="1" smtClean="0"/>
              <a:t>tôi</a:t>
            </a:r>
            <a:r>
              <a:rPr lang="en-US" dirty="0" smtClean="0"/>
              <a:t> </a:t>
            </a:r>
            <a:r>
              <a:rPr lang="en-US" dirty="0" err="1"/>
              <a:t>n</a:t>
            </a:r>
            <a:r>
              <a:rPr lang="en-US" dirty="0" err="1" smtClean="0"/>
              <a:t>ên</a:t>
            </a:r>
            <a:r>
              <a:rPr lang="en-US" dirty="0" smtClean="0"/>
              <a:t> </a:t>
            </a:r>
            <a:r>
              <a:rPr lang="en-US" dirty="0" err="1" smtClean="0"/>
              <a:t>tôi</a:t>
            </a:r>
            <a:r>
              <a:rPr lang="en-US" dirty="0" smtClean="0"/>
              <a:t> </a:t>
            </a:r>
            <a:r>
              <a:rPr lang="en-US" dirty="0" err="1" smtClean="0"/>
              <a:t>vui</a:t>
            </a:r>
            <a:r>
              <a:rPr lang="en-US" dirty="0" smtClean="0"/>
              <a:t> </a:t>
            </a:r>
            <a:r>
              <a:rPr lang="en-US" dirty="0" err="1" smtClean="0"/>
              <a:t>vô</a:t>
            </a:r>
            <a:r>
              <a:rPr lang="en-US" dirty="0" smtClean="0"/>
              <a:t> </a:t>
            </a:r>
            <a:r>
              <a:rPr lang="en-US" dirty="0" err="1" smtClean="0"/>
              <a:t>hồi</a:t>
            </a:r>
            <a:r>
              <a:rPr lang="en-US" dirty="0" smtClean="0"/>
              <a:t>, </a:t>
            </a:r>
            <a:br>
              <a:rPr lang="en-US" dirty="0" smtClean="0"/>
            </a:br>
            <a:r>
              <a:rPr lang="en-US" dirty="0" err="1" smtClean="0"/>
              <a:t>Hớn</a:t>
            </a:r>
            <a:r>
              <a:rPr lang="en-US" dirty="0" smtClean="0"/>
              <a:t> </a:t>
            </a:r>
            <a:r>
              <a:rPr lang="en-US" dirty="0" err="1" smtClean="0"/>
              <a:t>hở</a:t>
            </a:r>
            <a:r>
              <a:rPr lang="en-US" dirty="0" smtClean="0"/>
              <a:t> </a:t>
            </a:r>
            <a:r>
              <a:rPr lang="en-US" dirty="0" err="1" smtClean="0"/>
              <a:t>khen</a:t>
            </a:r>
            <a:r>
              <a:rPr lang="en-US" dirty="0" smtClean="0"/>
              <a:t> </a:t>
            </a:r>
            <a:r>
              <a:rPr lang="en-US" dirty="0" err="1" smtClean="0"/>
              <a:t>Ngài</a:t>
            </a:r>
            <a:r>
              <a:rPr lang="en-US" dirty="0" smtClean="0"/>
              <a:t> </a:t>
            </a:r>
            <a:br>
              <a:rPr lang="en-US" dirty="0" smtClean="0"/>
            </a:br>
            <a:r>
              <a:rPr lang="en-US" dirty="0" err="1" smtClean="0"/>
              <a:t>chẳng</a:t>
            </a:r>
            <a:r>
              <a:rPr lang="en-US" dirty="0" smtClean="0"/>
              <a:t> </a:t>
            </a:r>
            <a:r>
              <a:rPr lang="en-US" dirty="0" err="1" smtClean="0"/>
              <a:t>thôi</a:t>
            </a:r>
            <a:r>
              <a:rPr lang="en-US" dirty="0" smtClean="0"/>
              <a:t>. </a:t>
            </a:r>
          </a:p>
        </p:txBody>
      </p:sp>
    </p:spTree>
    <p:extLst>
      <p:ext uri="{BB962C8B-B14F-4D97-AF65-F5344CB8AC3E}">
        <p14:creationId xmlns:p14="http://schemas.microsoft.com/office/powerpoint/2010/main" val="2196415235"/>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732</TotalTime>
  <Words>26</Words>
  <Application>Microsoft Office PowerPoint</Application>
  <PresentationFormat>Widescreen</PresentationFormat>
  <Paragraphs>3</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faithstocks-template-powerpoint-001</vt:lpstr>
      <vt:lpstr>Thánh Ca 444 LÒNG TÔI VUI VẺ</vt:lpstr>
      <vt:lpstr>Lòng tôi vui vẻ, vui, vui, vui, vui, vui, vô cùng,  Hớn hở muôn trùng, </vt:lpstr>
      <vt:lpstr>Hớn hở lạ lùng,  vì ân điển Chúa cứu tôi nên tôi vui vô hồi,  Hớn hở khen Ngài  chẳng thôi.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64</cp:revision>
  <dcterms:created xsi:type="dcterms:W3CDTF">2018-01-22T13:58:03Z</dcterms:created>
  <dcterms:modified xsi:type="dcterms:W3CDTF">2018-11-08T04:41:23Z</dcterms:modified>
</cp:coreProperties>
</file>