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445</a:t>
            </a:r>
            <a:br>
              <a:rPr lang="en-US" dirty="0"/>
            </a:br>
            <a:r>
              <a:rPr lang="en-US" dirty="0"/>
              <a:t>QUA ĐỜI SẼ ĐẾN ĐÂU </a:t>
            </a:r>
          </a:p>
        </p:txBody>
      </p:sp>
    </p:spTree>
    <p:extLst>
      <p:ext uri="{BB962C8B-B14F-4D97-AF65-F5344CB8AC3E}">
        <p14:creationId xmlns:p14="http://schemas.microsoft.com/office/powerpoint/2010/main" val="392865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Giờ nầy qua đời anh sẽ đến đâu? </a:t>
            </a:r>
            <a:r>
              <a:rPr lang="en-US" dirty="0" smtClean="0"/>
              <a:t/>
            </a:r>
            <a:br>
              <a:rPr lang="en-US" dirty="0" smtClean="0"/>
            </a:br>
            <a:r>
              <a:rPr lang="vi-VN" dirty="0" smtClean="0"/>
              <a:t>Về cõi phước </a:t>
            </a:r>
            <a:r>
              <a:rPr lang="en-US" dirty="0" smtClean="0"/>
              <a:t/>
            </a:r>
            <a:br>
              <a:rPr lang="en-US" dirty="0" smtClean="0"/>
            </a:br>
            <a:r>
              <a:rPr lang="vi-VN" dirty="0" smtClean="0"/>
              <a:t>hay vực sâu?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Nên nhớ khánh phước, </a:t>
            </a:r>
            <a:r>
              <a:rPr lang="en-US" dirty="0" smtClean="0"/>
              <a:t/>
            </a:r>
            <a:br>
              <a:rPr lang="en-US" dirty="0" smtClean="0"/>
            </a:br>
            <a:r>
              <a:rPr lang="vi-VN" dirty="0" smtClean="0"/>
              <a:t>tai ương luôn còn, </a:t>
            </a:r>
            <a:r>
              <a:rPr lang="en-US" dirty="0" smtClean="0"/>
              <a:t/>
            </a:r>
            <a:br>
              <a:rPr lang="en-US" dirty="0" smtClean="0"/>
            </a:br>
            <a:r>
              <a:rPr lang="vi-VN" dirty="0" smtClean="0"/>
              <a:t>Giờ nầy </a:t>
            </a:r>
            <a:r>
              <a:rPr lang="en-US" dirty="0" smtClean="0"/>
              <a:t/>
            </a:r>
            <a:br>
              <a:rPr lang="en-US" dirty="0" smtClean="0"/>
            </a:br>
            <a:r>
              <a:rPr lang="vi-VN" dirty="0" smtClean="0"/>
              <a:t>anh khá mau chọn. </a:t>
            </a:r>
          </a:p>
        </p:txBody>
      </p:sp>
    </p:spTree>
    <p:extLst>
      <p:ext uri="{BB962C8B-B14F-4D97-AF65-F5344CB8AC3E}">
        <p14:creationId xmlns:p14="http://schemas.microsoft.com/office/powerpoint/2010/main" val="295564091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733</TotalTime>
  <Words>17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445 QUA ĐỜI SẼ ĐẾN ĐÂU </vt:lpstr>
      <vt:lpstr>Giờ nầy qua đời anh sẽ đến đâu?  Về cõi phước  hay vực sâu? </vt:lpstr>
      <vt:lpstr>Nên nhớ khánh phước,  tai ương luôn còn,  Giờ nầy  anh khá mau chọn.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65</cp:revision>
  <dcterms:created xsi:type="dcterms:W3CDTF">2018-01-22T13:58:03Z</dcterms:created>
  <dcterms:modified xsi:type="dcterms:W3CDTF">2018-11-08T04:41:14Z</dcterms:modified>
</cp:coreProperties>
</file>