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446</a:t>
            </a:r>
            <a:br>
              <a:rPr lang="en-US" dirty="0"/>
            </a:br>
            <a:r>
              <a:rPr lang="en-US" dirty="0"/>
              <a:t>MẾN YÊU JÊSUS</a:t>
            </a:r>
          </a:p>
        </p:txBody>
      </p:sp>
    </p:spTree>
    <p:extLst>
      <p:ext uri="{BB962C8B-B14F-4D97-AF65-F5344CB8AC3E}">
        <p14:creationId xmlns:p14="http://schemas.microsoft.com/office/powerpoint/2010/main" val="32963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Mến</a:t>
            </a:r>
            <a:r>
              <a:rPr lang="en-US" dirty="0" smtClean="0"/>
              <a:t> </a:t>
            </a:r>
            <a:r>
              <a:rPr lang="en-US" dirty="0" err="1" smtClean="0"/>
              <a:t>yêu</a:t>
            </a:r>
            <a:r>
              <a:rPr lang="en-US" dirty="0" smtClean="0"/>
              <a:t> </a:t>
            </a:r>
            <a:r>
              <a:rPr lang="en-US" dirty="0" err="1" smtClean="0"/>
              <a:t>Jê-sus</a:t>
            </a:r>
            <a:r>
              <a:rPr lang="en-US" dirty="0" smtClean="0"/>
              <a:t> </a:t>
            </a:r>
            <a:r>
              <a:rPr lang="en-US" dirty="0" err="1" smtClean="0"/>
              <a:t>đêm</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yêu</a:t>
            </a:r>
            <a:r>
              <a:rPr lang="en-US" dirty="0" smtClean="0"/>
              <a:t> </a:t>
            </a:r>
            <a:r>
              <a:rPr lang="en-US" dirty="0" err="1" smtClean="0"/>
              <a:t>thiết</a:t>
            </a:r>
            <a:r>
              <a:rPr lang="en-US" dirty="0" smtClean="0"/>
              <a:t> </a:t>
            </a:r>
            <a:r>
              <a:rPr lang="en-US" dirty="0" err="1" smtClean="0"/>
              <a:t>tha</a:t>
            </a:r>
            <a:r>
              <a:rPr lang="en-US" dirty="0" smtClean="0"/>
              <a:t> </a:t>
            </a:r>
            <a:r>
              <a:rPr lang="en-US" dirty="0" err="1" smtClean="0"/>
              <a:t>từ</a:t>
            </a:r>
            <a:r>
              <a:rPr lang="en-US" dirty="0" smtClean="0"/>
              <a:t> nay; </a:t>
            </a:r>
            <a:r>
              <a:rPr lang="en-US" dirty="0" err="1" smtClean="0"/>
              <a:t>Yêu</a:t>
            </a:r>
            <a:r>
              <a:rPr lang="en-US" dirty="0" smtClean="0"/>
              <a:t> </a:t>
            </a:r>
            <a:r>
              <a:rPr lang="en-US" dirty="0" err="1" smtClean="0"/>
              <a:t>Ngài</a:t>
            </a:r>
            <a:r>
              <a:rPr lang="en-US" dirty="0" smtClean="0"/>
              <a:t> </a:t>
            </a:r>
            <a:r>
              <a:rPr lang="en-US" dirty="0" err="1" smtClean="0"/>
              <a:t>thành</a:t>
            </a:r>
            <a:r>
              <a:rPr lang="en-US" dirty="0" smtClean="0"/>
              <a:t> </a:t>
            </a:r>
            <a:r>
              <a:rPr lang="en-US" dirty="0" err="1" smtClean="0"/>
              <a:t>thật</a:t>
            </a:r>
            <a:r>
              <a:rPr lang="en-US" dirty="0" smtClean="0"/>
              <a:t> </a:t>
            </a:r>
            <a:br>
              <a:rPr lang="en-US" dirty="0" smtClean="0"/>
            </a:br>
            <a:r>
              <a:rPr lang="en-US" dirty="0" err="1" smtClean="0"/>
              <a:t>chan</a:t>
            </a:r>
            <a:r>
              <a:rPr lang="en-US" dirty="0" smtClean="0"/>
              <a:t> </a:t>
            </a:r>
            <a:r>
              <a:rPr lang="en-US" dirty="0" err="1" smtClean="0"/>
              <a:t>chứa</a:t>
            </a:r>
            <a:r>
              <a:rPr lang="en-US" dirty="0" smtClean="0"/>
              <a:t>,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Lòng</a:t>
            </a:r>
            <a:r>
              <a:rPr lang="en-US" dirty="0" smtClean="0"/>
              <a:t> </a:t>
            </a:r>
            <a:r>
              <a:rPr lang="en-US" dirty="0" err="1" smtClean="0"/>
              <a:t>tôi</a:t>
            </a:r>
            <a:r>
              <a:rPr lang="en-US" dirty="0" smtClean="0"/>
              <a:t> </a:t>
            </a:r>
            <a:r>
              <a:rPr lang="en-US" dirty="0" err="1" smtClean="0"/>
              <a:t>từ</a:t>
            </a:r>
            <a:r>
              <a:rPr lang="en-US" dirty="0" smtClean="0"/>
              <a:t> nay </a:t>
            </a:r>
            <a:r>
              <a:rPr lang="en-US" dirty="0" err="1" smtClean="0"/>
              <a:t>xin</a:t>
            </a:r>
            <a:r>
              <a:rPr lang="en-US" dirty="0" smtClean="0"/>
              <a:t> </a:t>
            </a:r>
            <a:r>
              <a:rPr lang="en-US" dirty="0" err="1" smtClean="0"/>
              <a:t>hứa</a:t>
            </a:r>
            <a:r>
              <a:rPr lang="en-US" dirty="0" smtClean="0"/>
              <a:t>; </a:t>
            </a:r>
            <a:r>
              <a:rPr lang="en-US" dirty="0" err="1" smtClean="0"/>
              <a:t>Mến</a:t>
            </a:r>
            <a:r>
              <a:rPr lang="en-US" dirty="0" smtClean="0"/>
              <a:t> </a:t>
            </a:r>
            <a:r>
              <a:rPr lang="en-US" dirty="0" err="1" smtClean="0"/>
              <a:t>yêu</a:t>
            </a:r>
            <a:r>
              <a:rPr lang="en-US" dirty="0" smtClean="0"/>
              <a:t> </a:t>
            </a:r>
            <a:r>
              <a:rPr lang="en-US" dirty="0" err="1" smtClean="0"/>
              <a:t>Jê-sus</a:t>
            </a:r>
            <a:r>
              <a:rPr lang="en-US" dirty="0" smtClean="0"/>
              <a:t> </a:t>
            </a:r>
            <a:r>
              <a:rPr lang="en-US" dirty="0" err="1" smtClean="0"/>
              <a:t>đêm</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yêu</a:t>
            </a:r>
            <a:r>
              <a:rPr lang="en-US" dirty="0" smtClean="0"/>
              <a:t> </a:t>
            </a:r>
            <a:r>
              <a:rPr lang="en-US" dirty="0" err="1" smtClean="0"/>
              <a:t>thiết</a:t>
            </a:r>
            <a:r>
              <a:rPr lang="en-US" dirty="0" smtClean="0"/>
              <a:t> </a:t>
            </a:r>
            <a:r>
              <a:rPr lang="en-US" dirty="0" err="1" smtClean="0"/>
              <a:t>tha</a:t>
            </a:r>
            <a:r>
              <a:rPr lang="en-US" dirty="0" smtClean="0"/>
              <a:t> </a:t>
            </a:r>
            <a:r>
              <a:rPr lang="en-US" dirty="0" err="1" smtClean="0"/>
              <a:t>từ</a:t>
            </a:r>
            <a:r>
              <a:rPr lang="en-US" dirty="0" smtClean="0"/>
              <a:t> nay; </a:t>
            </a:r>
            <a:r>
              <a:rPr lang="en-US" dirty="0" err="1" smtClean="0"/>
              <a:t>Vì</a:t>
            </a:r>
            <a:r>
              <a:rPr lang="en-US" dirty="0" smtClean="0"/>
              <a:t> </a:t>
            </a:r>
            <a:r>
              <a:rPr lang="en-US" dirty="0" err="1" smtClean="0"/>
              <a:t>Chúa</a:t>
            </a:r>
            <a:r>
              <a:rPr lang="en-US" dirty="0" smtClean="0"/>
              <a:t> </a:t>
            </a:r>
            <a:r>
              <a:rPr lang="en-US" dirty="0" err="1" smtClean="0"/>
              <a:t>đã</a:t>
            </a:r>
            <a:r>
              <a:rPr lang="en-US" dirty="0" smtClean="0"/>
              <a:t> </a:t>
            </a:r>
            <a:r>
              <a:rPr lang="en-US" dirty="0" err="1" smtClean="0"/>
              <a:t>mến</a:t>
            </a:r>
            <a:r>
              <a:rPr lang="en-US" dirty="0" smtClean="0"/>
              <a:t> </a:t>
            </a:r>
            <a:r>
              <a:rPr lang="en-US" dirty="0" err="1" smtClean="0"/>
              <a:t>tôi</a:t>
            </a:r>
            <a:r>
              <a:rPr lang="en-US" dirty="0" smtClean="0"/>
              <a:t> </a:t>
            </a:r>
            <a:r>
              <a:rPr lang="en-US" dirty="0" err="1" smtClean="0"/>
              <a:t>đây</a:t>
            </a:r>
            <a:r>
              <a:rPr lang="en-US" dirty="0" smtClean="0"/>
              <a:t>. </a:t>
            </a:r>
          </a:p>
        </p:txBody>
      </p:sp>
    </p:spTree>
    <p:extLst>
      <p:ext uri="{BB962C8B-B14F-4D97-AF65-F5344CB8AC3E}">
        <p14:creationId xmlns:p14="http://schemas.microsoft.com/office/powerpoint/2010/main" val="85190995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734</TotalTime>
  <Words>47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446 MẾN YÊU JÊSUS</vt:lpstr>
      <vt:lpstr>Mến yêu Jê-sus đêm ngày, Càng yêu thiết tha từ nay; Yêu Ngài thành thật  chan chứa, </vt:lpstr>
      <vt:lpstr>Lòng tôi từ nay xin hứa; Mến yêu Jê-sus đêm ngày, Càng yêu thiết tha từ nay; Vì Chúa đã mến tôi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66</cp:revision>
  <dcterms:created xsi:type="dcterms:W3CDTF">2018-01-22T13:58:03Z</dcterms:created>
  <dcterms:modified xsi:type="dcterms:W3CDTF">2018-11-08T04:41:06Z</dcterms:modified>
</cp:coreProperties>
</file>