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5"/>
  </p:notesMasterIdLst>
  <p:sldIdLst>
    <p:sldId id="260"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p:cViewPr varScale="1">
        <p:scale>
          <a:sx n="67" d="100"/>
          <a:sy n="67" d="100"/>
        </p:scale>
        <p:origin x="20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408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2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447</a:t>
            </a:r>
            <a:br>
              <a:rPr lang="en-US" dirty="0"/>
            </a:br>
            <a:r>
              <a:rPr lang="en-US" dirty="0"/>
              <a:t>DANH QUÝ TRỌNG</a:t>
            </a:r>
          </a:p>
        </p:txBody>
      </p:sp>
    </p:spTree>
    <p:extLst>
      <p:ext uri="{BB962C8B-B14F-4D97-AF65-F5344CB8AC3E}">
        <p14:creationId xmlns:p14="http://schemas.microsoft.com/office/powerpoint/2010/main" val="2579290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Jê-sus</a:t>
            </a:r>
            <a:r>
              <a:rPr lang="en-US" dirty="0" smtClean="0"/>
              <a:t> </a:t>
            </a:r>
            <a:br>
              <a:rPr lang="en-US" dirty="0" smtClean="0"/>
            </a:br>
            <a:r>
              <a:rPr lang="en-US" dirty="0" err="1" smtClean="0"/>
              <a:t>là</a:t>
            </a:r>
            <a:r>
              <a:rPr lang="en-US" dirty="0" smtClean="0"/>
              <a:t> </a:t>
            </a:r>
            <a:r>
              <a:rPr lang="en-US" dirty="0" err="1" smtClean="0"/>
              <a:t>danh</a:t>
            </a:r>
            <a:r>
              <a:rPr lang="en-US" dirty="0" smtClean="0"/>
              <a:t> </a:t>
            </a:r>
            <a:r>
              <a:rPr lang="en-US" dirty="0" err="1" smtClean="0"/>
              <a:t>quý</a:t>
            </a:r>
            <a:r>
              <a:rPr lang="en-US" dirty="0" smtClean="0"/>
              <a:t> </a:t>
            </a:r>
            <a:r>
              <a:rPr lang="en-US" dirty="0" err="1" smtClean="0"/>
              <a:t>trọng</a:t>
            </a:r>
            <a:r>
              <a:rPr lang="en-US" dirty="0" smtClean="0"/>
              <a:t> nay! </a:t>
            </a:r>
            <a:br>
              <a:rPr lang="en-US" dirty="0" smtClean="0"/>
            </a:br>
            <a:r>
              <a:rPr lang="en-US" dirty="0" err="1" smtClean="0"/>
              <a:t>Jê-sus</a:t>
            </a:r>
            <a:r>
              <a:rPr lang="en-US" dirty="0" smtClean="0"/>
              <a:t> </a:t>
            </a:r>
            <a:br>
              <a:rPr lang="en-US" dirty="0" smtClean="0"/>
            </a:br>
            <a:r>
              <a:rPr lang="en-US" dirty="0" err="1" smtClean="0"/>
              <a:t>nghìn</a:t>
            </a:r>
            <a:r>
              <a:rPr lang="en-US" dirty="0" smtClean="0"/>
              <a:t> </a:t>
            </a:r>
            <a:r>
              <a:rPr lang="en-US" dirty="0" err="1" smtClean="0"/>
              <a:t>thu</a:t>
            </a:r>
            <a:r>
              <a:rPr lang="en-US" dirty="0" smtClean="0"/>
              <a:t> </a:t>
            </a:r>
            <a:r>
              <a:rPr lang="en-US" dirty="0" err="1" smtClean="0"/>
              <a:t>không</a:t>
            </a:r>
            <a:r>
              <a:rPr lang="en-US" dirty="0" smtClean="0"/>
              <a:t> </a:t>
            </a:r>
            <a:r>
              <a:rPr lang="en-US" dirty="0" err="1" smtClean="0"/>
              <a:t>đổi</a:t>
            </a:r>
            <a:r>
              <a:rPr lang="en-US" dirty="0" smtClean="0"/>
              <a:t> </a:t>
            </a:r>
            <a:r>
              <a:rPr lang="en-US" dirty="0" err="1" smtClean="0"/>
              <a:t>thay</a:t>
            </a:r>
            <a:r>
              <a:rPr lang="en-US" dirty="0" smtClean="0"/>
              <a:t>! </a:t>
            </a:r>
            <a:endParaRPr lang="en-US" dirty="0"/>
          </a:p>
        </p:txBody>
      </p:sp>
    </p:spTree>
    <p:extLst>
      <p:ext uri="{BB962C8B-B14F-4D97-AF65-F5344CB8AC3E}">
        <p14:creationId xmlns:p14="http://schemas.microsoft.com/office/powerpoint/2010/main" val="3377848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buNone/>
            </a:pPr>
            <a:r>
              <a:rPr lang="en-US" dirty="0" err="1" smtClean="0"/>
              <a:t>Jê-sus</a:t>
            </a:r>
            <a:r>
              <a:rPr lang="en-US" dirty="0" smtClean="0"/>
              <a:t>, </a:t>
            </a:r>
            <a:br>
              <a:rPr lang="en-US" dirty="0" smtClean="0"/>
            </a:br>
            <a:r>
              <a:rPr lang="en-US" dirty="0" err="1" smtClean="0"/>
              <a:t>Thiết</a:t>
            </a:r>
            <a:r>
              <a:rPr lang="en-US" dirty="0" smtClean="0"/>
              <a:t> </a:t>
            </a:r>
            <a:r>
              <a:rPr lang="en-US" dirty="0" err="1" smtClean="0"/>
              <a:t>hữu</a:t>
            </a:r>
            <a:r>
              <a:rPr lang="en-US" dirty="0" smtClean="0"/>
              <a:t> </a:t>
            </a:r>
            <a:r>
              <a:rPr lang="en-US" dirty="0" err="1" smtClean="0"/>
              <a:t>công</a:t>
            </a:r>
            <a:r>
              <a:rPr lang="en-US" dirty="0" smtClean="0"/>
              <a:t> </a:t>
            </a:r>
            <a:r>
              <a:rPr lang="en-US" dirty="0" err="1" smtClean="0"/>
              <a:t>bình</a:t>
            </a:r>
            <a:r>
              <a:rPr lang="en-US" dirty="0" smtClean="0"/>
              <a:t> </a:t>
            </a:r>
            <a:r>
              <a:rPr lang="en-US" dirty="0" err="1" smtClean="0"/>
              <a:t>bấy</a:t>
            </a:r>
            <a:r>
              <a:rPr lang="en-US" dirty="0" smtClean="0"/>
              <a:t>! Ha-</a:t>
            </a:r>
            <a:r>
              <a:rPr lang="en-US" dirty="0" err="1" smtClean="0"/>
              <a:t>lê</a:t>
            </a:r>
            <a:r>
              <a:rPr lang="en-US" dirty="0" smtClean="0"/>
              <a:t>-</a:t>
            </a:r>
            <a:r>
              <a:rPr lang="en-US" dirty="0" err="1" smtClean="0"/>
              <a:t>lu-gia</a:t>
            </a:r>
            <a:r>
              <a:rPr lang="en-US" dirty="0" smtClean="0"/>
              <a:t>, </a:t>
            </a:r>
            <a:r>
              <a:rPr lang="en-US" dirty="0" err="1" smtClean="0"/>
              <a:t>đời</a:t>
            </a:r>
            <a:r>
              <a:rPr lang="en-US" dirty="0" smtClean="0"/>
              <a:t> </a:t>
            </a:r>
            <a:r>
              <a:rPr lang="en-US" dirty="0" err="1" smtClean="0"/>
              <a:t>tôi</a:t>
            </a:r>
            <a:r>
              <a:rPr lang="en-US" dirty="0" smtClean="0"/>
              <a:t> </a:t>
            </a:r>
            <a:r>
              <a:rPr lang="en-US" dirty="0" err="1" smtClean="0"/>
              <a:t>xin</a:t>
            </a:r>
            <a:r>
              <a:rPr lang="en-US" dirty="0" smtClean="0"/>
              <a:t> </a:t>
            </a:r>
            <a:r>
              <a:rPr lang="en-US" dirty="0" err="1" smtClean="0"/>
              <a:t>dâng</a:t>
            </a:r>
            <a:r>
              <a:rPr lang="en-US" dirty="0" smtClean="0"/>
              <a:t> </a:t>
            </a:r>
            <a:r>
              <a:rPr lang="en-US" dirty="0" err="1" smtClean="0"/>
              <a:t>Cứu</a:t>
            </a:r>
            <a:r>
              <a:rPr lang="en-US" dirty="0" smtClean="0"/>
              <a:t> </a:t>
            </a:r>
            <a:r>
              <a:rPr lang="en-US" dirty="0" err="1" smtClean="0"/>
              <a:t>Chúa</a:t>
            </a:r>
            <a:r>
              <a:rPr lang="en-US" dirty="0" smtClean="0"/>
              <a:t> </a:t>
            </a:r>
            <a:r>
              <a:rPr lang="en-US" dirty="0" err="1" smtClean="0"/>
              <a:t>đây</a:t>
            </a:r>
            <a:r>
              <a:rPr lang="en-US" dirty="0" smtClean="0"/>
              <a:t>! </a:t>
            </a:r>
          </a:p>
        </p:txBody>
      </p:sp>
    </p:spTree>
    <p:extLst>
      <p:ext uri="{BB962C8B-B14F-4D97-AF65-F5344CB8AC3E}">
        <p14:creationId xmlns:p14="http://schemas.microsoft.com/office/powerpoint/2010/main" val="639555705"/>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736</TotalTime>
  <Words>6</Words>
  <Application>Microsoft Office PowerPoint</Application>
  <PresentationFormat>Widescreen</PresentationFormat>
  <Paragraphs>3</Paragraphs>
  <Slides>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Calibri</vt:lpstr>
      <vt:lpstr>faithstocks-template-powerpoint-001</vt:lpstr>
      <vt:lpstr>Thánh Ca 447 DANH QUÝ TRỌNG</vt:lpstr>
      <vt:lpstr>Jê-sus  là danh quý trọng nay!  Jê-sus  nghìn thu không đổi thay! </vt:lpstr>
      <vt:lpstr>Jê-sus,  Thiết hữu công bình bấy! Ha-lê-lu-gia, đời tôi xin dâng Cứu Chúa đây!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67</cp:revision>
  <dcterms:created xsi:type="dcterms:W3CDTF">2018-01-22T13:58:03Z</dcterms:created>
  <dcterms:modified xsi:type="dcterms:W3CDTF">2018-11-08T04:40:59Z</dcterms:modified>
</cp:coreProperties>
</file>