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
  </p:notesMasterIdLst>
  <p:sldIdLst>
    <p:sldId id="260"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2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448</a:t>
            </a:r>
            <a:br>
              <a:rPr lang="vi-VN" dirty="0"/>
            </a:br>
            <a:r>
              <a:rPr lang="vi-VN" dirty="0"/>
              <a:t>TRÊN ĐƯỜNG HẸP CỦA CHÚA</a:t>
            </a:r>
            <a:endParaRPr lang="en-US" dirty="0"/>
          </a:p>
        </p:txBody>
      </p:sp>
    </p:spTree>
    <p:extLst>
      <p:ext uri="{BB962C8B-B14F-4D97-AF65-F5344CB8AC3E}">
        <p14:creationId xmlns:p14="http://schemas.microsoft.com/office/powerpoint/2010/main" val="377923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Cùng nhau ta bươn trên đường hẹp của Chúa, Chăm chú tiến bước cho xong cuộc chạy đua, </a:t>
            </a:r>
            <a:endParaRPr lang="en-US" dirty="0"/>
          </a:p>
        </p:txBody>
      </p:sp>
    </p:spTree>
    <p:extLst>
      <p:ext uri="{BB962C8B-B14F-4D97-AF65-F5344CB8AC3E}">
        <p14:creationId xmlns:p14="http://schemas.microsoft.com/office/powerpoint/2010/main" val="337784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Cùng nhau lên nơi chân quang lòa, Cùng nhau lánh thế giới gian tà, </a:t>
            </a:r>
            <a:r>
              <a:rPr lang="en-US" dirty="0" smtClean="0"/>
              <a:t/>
            </a:r>
            <a:br>
              <a:rPr lang="en-US" dirty="0" smtClean="0"/>
            </a:br>
            <a:r>
              <a:rPr lang="vi-VN" dirty="0" smtClean="0"/>
              <a:t>Cùng nhau tiến trên đường hẹp thập tự giá. </a:t>
            </a:r>
          </a:p>
        </p:txBody>
      </p:sp>
    </p:spTree>
    <p:extLst>
      <p:ext uri="{BB962C8B-B14F-4D97-AF65-F5344CB8AC3E}">
        <p14:creationId xmlns:p14="http://schemas.microsoft.com/office/powerpoint/2010/main" val="3068217736"/>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736</TotalTime>
  <Words>39</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faithstocks-template-powerpoint-001</vt:lpstr>
      <vt:lpstr>Thánh Ca 448 TRÊN ĐƯỜNG HẸP CỦA CHÚA</vt:lpstr>
      <vt:lpstr>Cùng nhau ta bươn trên đường hẹp của Chúa, Chăm chú tiến bước cho xong cuộc chạy đua, </vt:lpstr>
      <vt:lpstr>Cùng nhau lên nơi chân quang lòa, Cùng nhau lánh thế giới gian tà,  Cùng nhau tiến trên đường hẹp thập tự giá.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68</cp:revision>
  <dcterms:created xsi:type="dcterms:W3CDTF">2018-01-22T13:58:03Z</dcterms:created>
  <dcterms:modified xsi:type="dcterms:W3CDTF">2018-11-08T04:40:51Z</dcterms:modified>
</cp:coreProperties>
</file>