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
  </p:notesMasterIdLst>
  <p:sldIdLst>
    <p:sldId id="260"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2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449</a:t>
            </a:r>
            <a:br>
              <a:rPr lang="en-US" dirty="0"/>
            </a:br>
            <a:r>
              <a:rPr lang="en-US" dirty="0"/>
              <a:t>XIN VÔ TÂM HỒN</a:t>
            </a:r>
          </a:p>
        </p:txBody>
      </p:sp>
    </p:spTree>
    <p:extLst>
      <p:ext uri="{BB962C8B-B14F-4D97-AF65-F5344CB8AC3E}">
        <p14:creationId xmlns:p14="http://schemas.microsoft.com/office/powerpoint/2010/main" val="1578242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smtClean="0"/>
              <a:t>Xin </a:t>
            </a:r>
            <a:r>
              <a:rPr lang="en-US" dirty="0" err="1" smtClean="0"/>
              <a:t>vô</a:t>
            </a:r>
            <a:r>
              <a:rPr lang="en-US" dirty="0" smtClean="0"/>
              <a:t> </a:t>
            </a:r>
            <a:r>
              <a:rPr lang="en-US" dirty="0" err="1" smtClean="0"/>
              <a:t>tâm</a:t>
            </a:r>
            <a:r>
              <a:rPr lang="en-US" dirty="0" smtClean="0"/>
              <a:t> </a:t>
            </a:r>
            <a:r>
              <a:rPr lang="en-US" dirty="0" err="1" smtClean="0"/>
              <a:t>hồn</a:t>
            </a:r>
            <a:r>
              <a:rPr lang="en-US" dirty="0" smtClean="0"/>
              <a:t>, </a:t>
            </a:r>
            <a:br>
              <a:rPr lang="en-US" dirty="0" smtClean="0"/>
            </a:br>
            <a:r>
              <a:rPr lang="en-US" dirty="0" smtClean="0"/>
              <a:t>Xin </a:t>
            </a:r>
            <a:r>
              <a:rPr lang="en-US" dirty="0" err="1" smtClean="0"/>
              <a:t>vô</a:t>
            </a:r>
            <a:r>
              <a:rPr lang="en-US" dirty="0" smtClean="0"/>
              <a:t> </a:t>
            </a:r>
            <a:r>
              <a:rPr lang="en-US" dirty="0" err="1" smtClean="0"/>
              <a:t>tâm</a:t>
            </a:r>
            <a:r>
              <a:rPr lang="en-US" dirty="0" smtClean="0"/>
              <a:t> </a:t>
            </a:r>
            <a:r>
              <a:rPr lang="en-US" dirty="0" err="1" smtClean="0"/>
              <a:t>hồn</a:t>
            </a:r>
            <a:r>
              <a:rPr lang="en-US" dirty="0" smtClean="0"/>
              <a:t>, </a:t>
            </a:r>
            <a:br>
              <a:rPr lang="en-US" dirty="0" smtClean="0"/>
            </a:br>
            <a:r>
              <a:rPr lang="en-US" dirty="0" smtClean="0"/>
              <a:t>Xin </a:t>
            </a:r>
            <a:r>
              <a:rPr lang="en-US" dirty="0" err="1" smtClean="0"/>
              <a:t>Chúa</a:t>
            </a:r>
            <a:r>
              <a:rPr lang="en-US" dirty="0" smtClean="0"/>
              <a:t> </a:t>
            </a:r>
            <a:r>
              <a:rPr lang="en-US" dirty="0" err="1" smtClean="0"/>
              <a:t>kíp</a:t>
            </a:r>
            <a:r>
              <a:rPr lang="en-US" dirty="0" smtClean="0"/>
              <a:t> </a:t>
            </a:r>
            <a:r>
              <a:rPr lang="en-US" dirty="0" err="1" smtClean="0"/>
              <a:t>vô</a:t>
            </a:r>
            <a:r>
              <a:rPr lang="en-US" dirty="0" smtClean="0"/>
              <a:t> </a:t>
            </a:r>
            <a:r>
              <a:rPr lang="en-US" dirty="0" err="1" smtClean="0"/>
              <a:t>lòng</a:t>
            </a:r>
            <a:r>
              <a:rPr lang="en-US" dirty="0" smtClean="0"/>
              <a:t>, </a:t>
            </a:r>
            <a:r>
              <a:rPr lang="en-US" dirty="0" err="1" smtClean="0"/>
              <a:t>Chúa</a:t>
            </a:r>
            <a:r>
              <a:rPr lang="en-US" dirty="0" smtClean="0"/>
              <a:t> </a:t>
            </a:r>
            <a:r>
              <a:rPr lang="en-US" dirty="0" err="1" smtClean="0"/>
              <a:t>chí</a:t>
            </a:r>
            <a:r>
              <a:rPr lang="en-US" dirty="0" smtClean="0"/>
              <a:t> </a:t>
            </a:r>
            <a:r>
              <a:rPr lang="en-US" dirty="0" err="1" smtClean="0"/>
              <a:t>tôn</a:t>
            </a:r>
            <a:r>
              <a:rPr lang="en-US" dirty="0" smtClean="0"/>
              <a:t>!</a:t>
            </a:r>
            <a:endParaRPr lang="en-US" dirty="0"/>
          </a:p>
        </p:txBody>
      </p:sp>
    </p:spTree>
    <p:extLst>
      <p:ext uri="{BB962C8B-B14F-4D97-AF65-F5344CB8AC3E}">
        <p14:creationId xmlns:p14="http://schemas.microsoft.com/office/powerpoint/2010/main" val="3377848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smtClean="0"/>
              <a:t>Xin </a:t>
            </a:r>
            <a:r>
              <a:rPr lang="en-US" dirty="0" err="1" smtClean="0"/>
              <a:t>hỡi</a:t>
            </a:r>
            <a:r>
              <a:rPr lang="en-US" dirty="0" smtClean="0"/>
              <a:t> </a:t>
            </a:r>
            <a:r>
              <a:rPr lang="en-US" dirty="0" err="1" smtClean="0"/>
              <a:t>đến</a:t>
            </a:r>
            <a:r>
              <a:rPr lang="en-US" dirty="0" smtClean="0"/>
              <a:t> </a:t>
            </a:r>
            <a:r>
              <a:rPr lang="en-US" dirty="0" err="1" smtClean="0"/>
              <a:t>ngay</a:t>
            </a:r>
            <a:r>
              <a:rPr lang="en-US" dirty="0" smtClean="0"/>
              <a:t>, </a:t>
            </a:r>
            <a:br>
              <a:rPr lang="en-US" dirty="0" smtClean="0"/>
            </a:br>
            <a:r>
              <a:rPr lang="en-US" dirty="0" err="1" smtClean="0"/>
              <a:t>ngự</a:t>
            </a:r>
            <a:r>
              <a:rPr lang="en-US" dirty="0" smtClean="0"/>
              <a:t> </a:t>
            </a:r>
            <a:r>
              <a:rPr lang="en-US" dirty="0" err="1" smtClean="0"/>
              <a:t>trong</a:t>
            </a:r>
            <a:r>
              <a:rPr lang="en-US" dirty="0" smtClean="0"/>
              <a:t> </a:t>
            </a:r>
            <a:r>
              <a:rPr lang="en-US" dirty="0" err="1" smtClean="0"/>
              <a:t>tôi</a:t>
            </a:r>
            <a:r>
              <a:rPr lang="en-US" dirty="0" smtClean="0"/>
              <a:t> nay, </a:t>
            </a:r>
            <a:br>
              <a:rPr lang="en-US" dirty="0" smtClean="0"/>
            </a:br>
            <a:r>
              <a:rPr lang="en-US" dirty="0" err="1" smtClean="0"/>
              <a:t>Ngự</a:t>
            </a:r>
            <a:r>
              <a:rPr lang="en-US" dirty="0" smtClean="0"/>
              <a:t> </a:t>
            </a:r>
            <a:r>
              <a:rPr lang="en-US" dirty="0" err="1" smtClean="0"/>
              <a:t>vào</a:t>
            </a:r>
            <a:r>
              <a:rPr lang="en-US" dirty="0" smtClean="0"/>
              <a:t> </a:t>
            </a:r>
            <a:r>
              <a:rPr lang="en-US" dirty="0" err="1" smtClean="0"/>
              <a:t>lòng</a:t>
            </a:r>
            <a:r>
              <a:rPr lang="en-US" dirty="0" smtClean="0"/>
              <a:t> </a:t>
            </a:r>
            <a:r>
              <a:rPr lang="en-US" dirty="0" err="1" smtClean="0"/>
              <a:t>tôi</a:t>
            </a:r>
            <a:r>
              <a:rPr lang="en-US" dirty="0" smtClean="0"/>
              <a:t> </a:t>
            </a:r>
            <a:br>
              <a:rPr lang="en-US" dirty="0" smtClean="0"/>
            </a:br>
            <a:r>
              <a:rPr lang="en-US" dirty="0" err="1" smtClean="0"/>
              <a:t>suốt</a:t>
            </a:r>
            <a:r>
              <a:rPr lang="en-US" dirty="0" smtClean="0"/>
              <a:t> </a:t>
            </a:r>
            <a:r>
              <a:rPr lang="en-US" dirty="0" err="1" smtClean="0"/>
              <a:t>cả</a:t>
            </a:r>
            <a:r>
              <a:rPr lang="en-US" dirty="0" smtClean="0"/>
              <a:t> </a:t>
            </a:r>
            <a:r>
              <a:rPr lang="en-US" dirty="0" err="1" smtClean="0"/>
              <a:t>đêm</a:t>
            </a:r>
            <a:r>
              <a:rPr lang="en-US" dirty="0" smtClean="0"/>
              <a:t> </a:t>
            </a:r>
            <a:r>
              <a:rPr lang="en-US" dirty="0" err="1" smtClean="0"/>
              <a:t>ngày</a:t>
            </a:r>
            <a:r>
              <a:rPr lang="en-US" dirty="0" smtClean="0"/>
              <a:t>. </a:t>
            </a:r>
          </a:p>
        </p:txBody>
      </p:sp>
    </p:spTree>
    <p:extLst>
      <p:ext uri="{BB962C8B-B14F-4D97-AF65-F5344CB8AC3E}">
        <p14:creationId xmlns:p14="http://schemas.microsoft.com/office/powerpoint/2010/main" val="2802463083"/>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738</TotalTime>
  <Words>13</Words>
  <Application>Microsoft Office PowerPoint</Application>
  <PresentationFormat>Widescreen</PresentationFormat>
  <Paragraphs>3</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faithstocks-template-powerpoint-001</vt:lpstr>
      <vt:lpstr>Thánh Ca 449 XIN VÔ TÂM HỒN</vt:lpstr>
      <vt:lpstr>Xin vô tâm hồn,  Xin vô tâm hồn,  Xin Chúa kíp vô lòng, Chúa chí tôn!</vt:lpstr>
      <vt:lpstr>Xin hỡi đến ngay,  ngự trong tôi nay,  Ngự vào lòng tôi  suốt cả đêm ngày.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69</cp:revision>
  <dcterms:created xsi:type="dcterms:W3CDTF">2018-01-22T13:58:03Z</dcterms:created>
  <dcterms:modified xsi:type="dcterms:W3CDTF">2018-11-08T04:42:04Z</dcterms:modified>
</cp:coreProperties>
</file>