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450</a:t>
            </a:r>
            <a:br>
              <a:rPr lang="en-US" dirty="0"/>
            </a:br>
            <a:r>
              <a:rPr lang="en-US" dirty="0"/>
              <a:t>ĐỪNG SỢ CHI</a:t>
            </a:r>
          </a:p>
        </p:txBody>
      </p:sp>
    </p:spTree>
    <p:extLst>
      <p:ext uri="{BB962C8B-B14F-4D97-AF65-F5344CB8AC3E}">
        <p14:creationId xmlns:p14="http://schemas.microsoft.com/office/powerpoint/2010/main" val="61829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Đừng sợ chi, hãy tin Ngài, Đừng suy nghĩ đến </a:t>
            </a:r>
            <a:r>
              <a:rPr lang="en-US" dirty="0" smtClean="0"/>
              <a:t/>
            </a:r>
            <a:br>
              <a:rPr lang="en-US" dirty="0" smtClean="0"/>
            </a:br>
            <a:r>
              <a:rPr lang="vi-VN" dirty="0" smtClean="0"/>
              <a:t>thế gian hay thân mình;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Quyết cứ nhìn xem Chúa, Chăm nhìn hoài, </a:t>
            </a:r>
            <a:r>
              <a:rPr lang="en-US" smtClean="0"/>
              <a:t/>
            </a:r>
            <a:br>
              <a:rPr lang="en-US" smtClean="0"/>
            </a:br>
            <a:r>
              <a:rPr lang="vi-VN" smtClean="0"/>
              <a:t>Ngài </a:t>
            </a:r>
            <a:r>
              <a:rPr lang="vi-VN" dirty="0" smtClean="0"/>
              <a:t>sẽ đưa vào nơi trường sinh</a:t>
            </a:r>
            <a:r>
              <a:rPr lang="vi-VN" smtClean="0"/>
              <a:t>. </a:t>
            </a:r>
            <a:endParaRPr lang="vi-VN" dirty="0" smtClean="0"/>
          </a:p>
        </p:txBody>
      </p:sp>
    </p:spTree>
    <p:extLst>
      <p:ext uri="{BB962C8B-B14F-4D97-AF65-F5344CB8AC3E}">
        <p14:creationId xmlns:p14="http://schemas.microsoft.com/office/powerpoint/2010/main" val="29505614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739</TotalTime>
  <Words>25</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450 ĐỪNG SỢ CHI</vt:lpstr>
      <vt:lpstr>Đừng sợ chi, hãy tin Ngài, Đừng suy nghĩ đến  thế gian hay thân mình; </vt:lpstr>
      <vt:lpstr>Quyết cứ nhìn xem Chúa, Chăm nhìn hoài,  Ngài sẽ đưa vào nơi trường sinh.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70</cp:revision>
  <dcterms:created xsi:type="dcterms:W3CDTF">2018-01-22T13:58:03Z</dcterms:created>
  <dcterms:modified xsi:type="dcterms:W3CDTF">2018-11-08T04:43:38Z</dcterms:modified>
</cp:coreProperties>
</file>