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
  </p:notesMasterIdLst>
  <p:sldIdLst>
    <p:sldId id="260"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2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451</a:t>
            </a:r>
            <a:br>
              <a:rPr lang="en-US" dirty="0"/>
            </a:br>
            <a:r>
              <a:rPr lang="en-US" dirty="0"/>
              <a:t>CHÚA KÍP ĐẾN</a:t>
            </a:r>
          </a:p>
        </p:txBody>
      </p:sp>
    </p:spTree>
    <p:extLst>
      <p:ext uri="{BB962C8B-B14F-4D97-AF65-F5344CB8AC3E}">
        <p14:creationId xmlns:p14="http://schemas.microsoft.com/office/powerpoint/2010/main" val="240517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Chúa</a:t>
            </a:r>
            <a:r>
              <a:rPr lang="en-US" dirty="0" smtClean="0"/>
              <a:t> </a:t>
            </a:r>
            <a:r>
              <a:rPr lang="en-US" dirty="0" err="1" smtClean="0"/>
              <a:t>kíp</a:t>
            </a:r>
            <a:r>
              <a:rPr lang="en-US" dirty="0" smtClean="0"/>
              <a:t> </a:t>
            </a:r>
            <a:r>
              <a:rPr lang="en-US" dirty="0" err="1" smtClean="0"/>
              <a:t>đến</a:t>
            </a:r>
            <a:r>
              <a:rPr lang="en-US" dirty="0" smtClean="0"/>
              <a:t>, </a:t>
            </a:r>
            <a:br>
              <a:rPr lang="en-US" dirty="0" smtClean="0"/>
            </a:br>
            <a:r>
              <a:rPr lang="en-US" dirty="0" err="1" smtClean="0"/>
              <a:t>tôi</a:t>
            </a:r>
            <a:r>
              <a:rPr lang="en-US" dirty="0" smtClean="0"/>
              <a:t> </a:t>
            </a:r>
            <a:r>
              <a:rPr lang="en-US" dirty="0" err="1" smtClean="0"/>
              <a:t>mong</a:t>
            </a:r>
            <a:r>
              <a:rPr lang="en-US" dirty="0" smtClean="0"/>
              <a:t> </a:t>
            </a:r>
            <a:r>
              <a:rPr lang="en-US" dirty="0" err="1" smtClean="0"/>
              <a:t>Ngài</a:t>
            </a:r>
            <a:r>
              <a:rPr lang="en-US" dirty="0" smtClean="0"/>
              <a:t>! </a:t>
            </a:r>
            <a:br>
              <a:rPr lang="en-US" dirty="0" smtClean="0"/>
            </a:br>
            <a:r>
              <a:rPr lang="en-US" dirty="0" err="1" smtClean="0"/>
              <a:t>Lạy</a:t>
            </a:r>
            <a:r>
              <a:rPr lang="en-US" dirty="0" smtClean="0"/>
              <a:t> </a:t>
            </a:r>
            <a:r>
              <a:rPr lang="en-US" dirty="0" err="1" smtClean="0"/>
              <a:t>Chúa</a:t>
            </a:r>
            <a:r>
              <a:rPr lang="en-US" dirty="0" smtClean="0"/>
              <a:t> </a:t>
            </a:r>
            <a:r>
              <a:rPr lang="en-US" dirty="0" err="1" smtClean="0"/>
              <a:t>kíp</a:t>
            </a:r>
            <a:r>
              <a:rPr lang="en-US" dirty="0" smtClean="0"/>
              <a:t> </a:t>
            </a:r>
            <a:r>
              <a:rPr lang="en-US" dirty="0" err="1" smtClean="0"/>
              <a:t>đến</a:t>
            </a:r>
            <a:r>
              <a:rPr lang="en-US" dirty="0" smtClean="0"/>
              <a:t> </a:t>
            </a:r>
            <a:r>
              <a:rPr lang="en-US" dirty="0" err="1" smtClean="0"/>
              <a:t>lòng</a:t>
            </a:r>
            <a:r>
              <a:rPr lang="en-US" dirty="0" smtClean="0"/>
              <a:t> </a:t>
            </a:r>
            <a:r>
              <a:rPr lang="en-US" dirty="0" err="1" smtClean="0"/>
              <a:t>tôi</a:t>
            </a:r>
            <a:r>
              <a:rPr lang="en-US" dirty="0" smtClean="0"/>
              <a:t>.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Chúa</a:t>
            </a:r>
            <a:r>
              <a:rPr lang="en-US" dirty="0" smtClean="0"/>
              <a:t> </a:t>
            </a:r>
            <a:r>
              <a:rPr lang="en-US" dirty="0" err="1" smtClean="0"/>
              <a:t>kíp</a:t>
            </a:r>
            <a:r>
              <a:rPr lang="en-US" dirty="0" smtClean="0"/>
              <a:t> </a:t>
            </a:r>
            <a:r>
              <a:rPr lang="en-US" dirty="0" err="1" smtClean="0"/>
              <a:t>đến</a:t>
            </a:r>
            <a:r>
              <a:rPr lang="en-US" dirty="0" smtClean="0"/>
              <a:t>, </a:t>
            </a:r>
            <a:br>
              <a:rPr lang="en-US" dirty="0" smtClean="0"/>
            </a:br>
            <a:r>
              <a:rPr lang="en-US" dirty="0" err="1" smtClean="0"/>
              <a:t>đêm</a:t>
            </a:r>
            <a:r>
              <a:rPr lang="en-US" dirty="0" smtClean="0"/>
              <a:t> </a:t>
            </a:r>
            <a:r>
              <a:rPr lang="en-US" dirty="0" err="1" smtClean="0"/>
              <a:t>ngày</a:t>
            </a:r>
            <a:r>
              <a:rPr lang="en-US" dirty="0" smtClean="0"/>
              <a:t> </a:t>
            </a:r>
            <a:r>
              <a:rPr lang="en-US" dirty="0" err="1" smtClean="0"/>
              <a:t>cai</a:t>
            </a:r>
            <a:r>
              <a:rPr lang="en-US" dirty="0" smtClean="0"/>
              <a:t> </a:t>
            </a:r>
            <a:r>
              <a:rPr lang="en-US" dirty="0" err="1" smtClean="0"/>
              <a:t>quản</a:t>
            </a:r>
            <a:r>
              <a:rPr lang="en-US" dirty="0" smtClean="0"/>
              <a:t> </a:t>
            </a:r>
            <a:br>
              <a:rPr lang="en-US" dirty="0" smtClean="0"/>
            </a:br>
            <a:r>
              <a:rPr lang="en-US" dirty="0" err="1" smtClean="0"/>
              <a:t>tâm</a:t>
            </a:r>
            <a:r>
              <a:rPr lang="en-US" dirty="0" smtClean="0"/>
              <a:t> </a:t>
            </a:r>
            <a:r>
              <a:rPr lang="en-US" dirty="0" err="1" smtClean="0"/>
              <a:t>linh</a:t>
            </a:r>
            <a:r>
              <a:rPr lang="en-US" dirty="0" smtClean="0"/>
              <a:t> </a:t>
            </a:r>
            <a:r>
              <a:rPr lang="en-US" dirty="0" err="1" smtClean="0"/>
              <a:t>này</a:t>
            </a:r>
            <a:r>
              <a:rPr lang="en-US" dirty="0" smtClean="0"/>
              <a:t>, </a:t>
            </a:r>
            <a:br>
              <a:rPr lang="en-US" dirty="0" smtClean="0"/>
            </a:br>
            <a:r>
              <a:rPr lang="en-US" dirty="0" err="1" smtClean="0"/>
              <a:t>Ngài</a:t>
            </a:r>
            <a:r>
              <a:rPr lang="en-US" dirty="0" smtClean="0"/>
              <a:t> </a:t>
            </a:r>
            <a:r>
              <a:rPr lang="en-US" dirty="0" err="1" smtClean="0"/>
              <a:t>ôi</a:t>
            </a:r>
            <a:r>
              <a:rPr lang="en-US" dirty="0" smtClean="0"/>
              <a:t>! </a:t>
            </a:r>
            <a:endParaRPr lang="en-US" dirty="0"/>
          </a:p>
        </p:txBody>
      </p:sp>
    </p:spTree>
    <p:extLst>
      <p:ext uri="{BB962C8B-B14F-4D97-AF65-F5344CB8AC3E}">
        <p14:creationId xmlns:p14="http://schemas.microsoft.com/office/powerpoint/2010/main" val="2529547608"/>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740</TotalTime>
  <Words>11</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faithstocks-template-powerpoint-001</vt:lpstr>
      <vt:lpstr>Thánh Ca 451 CHÚA KÍP ĐẾN</vt:lpstr>
      <vt:lpstr>Chúa kíp đến,  tôi mong Ngài!  Lạy Chúa kíp đến lòng tôi. </vt:lpstr>
      <vt:lpstr>Chúa kíp đến,  đêm ngày cai quản  tâm linh này,  Ngài ôi!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71</cp:revision>
  <dcterms:created xsi:type="dcterms:W3CDTF">2018-01-22T13:58:03Z</dcterms:created>
  <dcterms:modified xsi:type="dcterms:W3CDTF">2018-11-08T04:43:31Z</dcterms:modified>
</cp:coreProperties>
</file>