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452</a:t>
            </a:r>
            <a:br>
              <a:rPr lang="vi-VN" dirty="0"/>
            </a:br>
            <a:r>
              <a:rPr lang="vi-VN" dirty="0"/>
              <a:t>THƯA JÊ-SUS VÀI CÂU</a:t>
            </a:r>
            <a:endParaRPr lang="en-US" dirty="0"/>
          </a:p>
        </p:txBody>
      </p:sp>
    </p:spTree>
    <p:extLst>
      <p:ext uri="{BB962C8B-B14F-4D97-AF65-F5344CB8AC3E}">
        <p14:creationId xmlns:p14="http://schemas.microsoft.com/office/powerpoint/2010/main" val="293382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Thưa Jê-sus vài câu </a:t>
            </a:r>
            <a:r>
              <a:rPr lang="en-US" dirty="0" smtClean="0"/>
              <a:t/>
            </a:r>
            <a:br>
              <a:rPr lang="en-US" dirty="0" smtClean="0"/>
            </a:br>
            <a:r>
              <a:rPr lang="vi-VN" dirty="0" smtClean="0"/>
              <a:t>ắt muôn muôn sự được thỏa bấy! Thưa Jê-sus </a:t>
            </a:r>
            <a:r>
              <a:rPr lang="en-US" dirty="0" smtClean="0"/>
              <a:t/>
            </a:r>
            <a:br>
              <a:rPr lang="en-US" dirty="0" smtClean="0"/>
            </a:br>
            <a:r>
              <a:rPr lang="vi-VN" dirty="0" smtClean="0"/>
              <a:t>vài câu ắt muôn muôn sự được thỏa thay!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Ôi, tôi vui tạ ơn Chúa, Trong muôn muôn </a:t>
            </a:r>
            <a:r>
              <a:rPr lang="en-US" dirty="0" smtClean="0"/>
              <a:t/>
            </a:r>
            <a:br>
              <a:rPr lang="en-US" dirty="0" smtClean="0"/>
            </a:br>
            <a:r>
              <a:rPr lang="vi-VN" dirty="0" smtClean="0"/>
              <a:t>sự muôn thuở, Hễ thưa Jê-sus ít câu muôn muôn sự được thỏa rày. </a:t>
            </a:r>
          </a:p>
        </p:txBody>
      </p:sp>
    </p:spTree>
    <p:extLst>
      <p:ext uri="{BB962C8B-B14F-4D97-AF65-F5344CB8AC3E}">
        <p14:creationId xmlns:p14="http://schemas.microsoft.com/office/powerpoint/2010/main" val="143633064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741</TotalTime>
  <Words>18</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452 THƯA JÊ-SUS VÀI CÂU</vt:lpstr>
      <vt:lpstr>Thưa Jê-sus vài câu  ắt muôn muôn sự được thỏa bấy! Thưa Jê-sus  vài câu ắt muôn muôn sự được thỏa thay! </vt:lpstr>
      <vt:lpstr>Ôi, tôi vui tạ ơn Chúa, Trong muôn muôn  sự muôn thuở, Hễ thưa Jê-sus ít câu muôn muôn sự được thỏa rày.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72</cp:revision>
  <dcterms:created xsi:type="dcterms:W3CDTF">2018-01-22T13:58:03Z</dcterms:created>
  <dcterms:modified xsi:type="dcterms:W3CDTF">2018-11-08T04:43:25Z</dcterms:modified>
</cp:coreProperties>
</file>