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
  </p:notesMasterIdLst>
  <p:sldIdLst>
    <p:sldId id="262"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28" Type="http://schemas.microsoft.com/office/2015/10/relationships/revisionInfo" Target="revisionInfo.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453</a:t>
            </a:r>
            <a:br>
              <a:rPr lang="en-US" dirty="0"/>
            </a:br>
            <a:r>
              <a:rPr lang="en-US" dirty="0"/>
              <a:t>DẶN LÒNG TRUNG TÍN</a:t>
            </a:r>
          </a:p>
        </p:txBody>
      </p:sp>
    </p:spTree>
    <p:extLst>
      <p:ext uri="{BB962C8B-B14F-4D97-AF65-F5344CB8AC3E}">
        <p14:creationId xmlns:p14="http://schemas.microsoft.com/office/powerpoint/2010/main" val="3868474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Dặn lòng trung tín. </a:t>
            </a:r>
            <a:r>
              <a:rPr lang="en-US" dirty="0" smtClean="0"/>
              <a:t/>
            </a:r>
            <a:br>
              <a:rPr lang="en-US" dirty="0" smtClean="0"/>
            </a:br>
            <a:r>
              <a:rPr lang="vi-VN" dirty="0" smtClean="0"/>
              <a:t>Anh em hô chính </a:t>
            </a:r>
            <a:r>
              <a:rPr lang="en-US" dirty="0" smtClean="0"/>
              <a:t/>
            </a:r>
            <a:br>
              <a:rPr lang="en-US" dirty="0" smtClean="0"/>
            </a:br>
            <a:r>
              <a:rPr lang="vi-VN" dirty="0" smtClean="0"/>
              <a:t>khẩu hiệu nầy: </a:t>
            </a:r>
            <a:endParaRPr lang="en-US" dirty="0"/>
          </a:p>
        </p:txBody>
      </p:sp>
    </p:spTree>
    <p:extLst>
      <p:ext uri="{BB962C8B-B14F-4D97-AF65-F5344CB8AC3E}">
        <p14:creationId xmlns:p14="http://schemas.microsoft.com/office/powerpoint/2010/main" val="224392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Tận trung gìn lòng tin, </a:t>
            </a:r>
            <a:r>
              <a:rPr lang="en-US" dirty="0" smtClean="0"/>
              <a:t/>
            </a:r>
            <a:br>
              <a:rPr lang="en-US" dirty="0" smtClean="0"/>
            </a:br>
            <a:r>
              <a:rPr lang="vi-VN" dirty="0" smtClean="0"/>
              <a:t>Tận trung theo Vua </a:t>
            </a:r>
            <a:r>
              <a:rPr lang="en-US" dirty="0" smtClean="0"/>
              <a:t/>
            </a:r>
            <a:br>
              <a:rPr lang="en-US" dirty="0" smtClean="0"/>
            </a:br>
            <a:r>
              <a:rPr lang="vi-VN" dirty="0" smtClean="0"/>
              <a:t>vinh hiển nay. </a:t>
            </a:r>
            <a:endParaRPr lang="en-US" dirty="0"/>
          </a:p>
        </p:txBody>
      </p:sp>
    </p:spTree>
    <p:extLst>
      <p:ext uri="{BB962C8B-B14F-4D97-AF65-F5344CB8AC3E}">
        <p14:creationId xmlns:p14="http://schemas.microsoft.com/office/powerpoint/2010/main" val="140057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Dặn lòng trung tín, </a:t>
            </a:r>
            <a:r>
              <a:rPr lang="en-US" dirty="0" smtClean="0"/>
              <a:t/>
            </a:r>
            <a:br>
              <a:rPr lang="en-US" dirty="0" smtClean="0"/>
            </a:br>
            <a:r>
              <a:rPr lang="vi-VN" dirty="0" smtClean="0"/>
              <a:t>Tuy anh em dối ta gạt thầy, </a:t>
            </a:r>
            <a:endParaRPr lang="en-US" dirty="0"/>
          </a:p>
        </p:txBody>
      </p:sp>
    </p:spTree>
    <p:extLst>
      <p:ext uri="{BB962C8B-B14F-4D97-AF65-F5344CB8AC3E}">
        <p14:creationId xmlns:p14="http://schemas.microsoft.com/office/powerpoint/2010/main" val="1986743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t>Dù trường hợp nghịch bấy, nên nương Ngài </a:t>
            </a:r>
            <a:r>
              <a:rPr lang="en-US" dirty="0" smtClean="0"/>
              <a:t/>
            </a:r>
            <a:br>
              <a:rPr lang="en-US" dirty="0" smtClean="0"/>
            </a:br>
            <a:r>
              <a:rPr lang="vi-VN" dirty="0" smtClean="0"/>
              <a:t>từng giây Nguyện Chúa thấy ta tín trung đây. </a:t>
            </a:r>
          </a:p>
        </p:txBody>
      </p:sp>
    </p:spTree>
    <p:extLst>
      <p:ext uri="{BB962C8B-B14F-4D97-AF65-F5344CB8AC3E}">
        <p14:creationId xmlns:p14="http://schemas.microsoft.com/office/powerpoint/2010/main" val="2271953960"/>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742</TotalTime>
  <Words>28</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faithstocks-template-powerpoint-001</vt:lpstr>
      <vt:lpstr>Thánh Ca 453 DẶN LÒNG TRUNG TÍN</vt:lpstr>
      <vt:lpstr>Dặn lòng trung tín.  Anh em hô chính  khẩu hiệu nầy: </vt:lpstr>
      <vt:lpstr>Tận trung gìn lòng tin,  Tận trung theo Vua  vinh hiển nay. </vt:lpstr>
      <vt:lpstr>Dặn lòng trung tín,  Tuy anh em dối ta gạt thầy, </vt:lpstr>
      <vt:lpstr>Dù trường hợp nghịch bấy, nên nương Ngài  từng giây Nguyện Chúa thấy ta tín trung đây.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73</cp:revision>
  <dcterms:created xsi:type="dcterms:W3CDTF">2018-01-22T13:58:03Z</dcterms:created>
  <dcterms:modified xsi:type="dcterms:W3CDTF">2018-11-08T04:43:17Z</dcterms:modified>
</cp:coreProperties>
</file>