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454</a:t>
            </a:r>
            <a:br>
              <a:rPr lang="en-US" dirty="0"/>
            </a:br>
            <a:r>
              <a:rPr lang="en-US" dirty="0"/>
              <a:t>TÔI MẾN NGÀI</a:t>
            </a:r>
          </a:p>
        </p:txBody>
      </p:sp>
    </p:spTree>
    <p:extLst>
      <p:ext uri="{BB962C8B-B14F-4D97-AF65-F5344CB8AC3E}">
        <p14:creationId xmlns:p14="http://schemas.microsoft.com/office/powerpoint/2010/main" val="169552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Jê-sus</a:t>
            </a:r>
            <a:r>
              <a:rPr lang="en-US" dirty="0" smtClean="0"/>
              <a:t> </a:t>
            </a:r>
            <a:r>
              <a:rPr lang="en-US" dirty="0" err="1" smtClean="0"/>
              <a:t>ôi</a:t>
            </a:r>
            <a:r>
              <a:rPr lang="en-US" dirty="0" smtClean="0"/>
              <a:t>, </a:t>
            </a:r>
            <a:br>
              <a:rPr lang="en-US" dirty="0" smtClean="0"/>
            </a:br>
            <a:r>
              <a:rPr lang="en-US" dirty="0" err="1" smtClean="0"/>
              <a:t>tôi</a:t>
            </a:r>
            <a:r>
              <a:rPr lang="en-US" dirty="0" smtClean="0"/>
              <a:t> </a:t>
            </a:r>
            <a:r>
              <a:rPr lang="en-US" dirty="0" err="1" smtClean="0"/>
              <a:t>mến</a:t>
            </a:r>
            <a:r>
              <a:rPr lang="en-US" dirty="0" smtClean="0"/>
              <a:t> </a:t>
            </a:r>
            <a:r>
              <a:rPr lang="en-US" dirty="0" err="1" smtClean="0"/>
              <a:t>Ngài</a:t>
            </a:r>
            <a:r>
              <a:rPr lang="en-US" dirty="0" smtClean="0"/>
              <a:t>, </a:t>
            </a:r>
            <a:br>
              <a:rPr lang="en-US" dirty="0" smtClean="0"/>
            </a:br>
            <a:r>
              <a:rPr lang="en-US" dirty="0" err="1" smtClean="0"/>
              <a:t>khiến</a:t>
            </a:r>
            <a:r>
              <a:rPr lang="en-US" dirty="0" smtClean="0"/>
              <a:t> </a:t>
            </a:r>
            <a:r>
              <a:rPr lang="en-US" dirty="0" err="1" smtClean="0"/>
              <a:t>lòng</a:t>
            </a:r>
            <a:r>
              <a:rPr lang="en-US" dirty="0" smtClean="0"/>
              <a:t> </a:t>
            </a:r>
            <a:r>
              <a:rPr lang="en-US" dirty="0" err="1" smtClean="0"/>
              <a:t>hân</a:t>
            </a:r>
            <a:r>
              <a:rPr lang="en-US" dirty="0" smtClean="0"/>
              <a:t> </a:t>
            </a:r>
            <a:r>
              <a:rPr lang="en-US" dirty="0" err="1" smtClean="0"/>
              <a:t>hoan</a:t>
            </a:r>
            <a:r>
              <a:rPr lang="en-US" dirty="0" smtClean="0"/>
              <a:t> nay.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Lòng</a:t>
            </a:r>
            <a:r>
              <a:rPr lang="en-US" dirty="0" smtClean="0"/>
              <a:t> </a:t>
            </a:r>
            <a:r>
              <a:rPr lang="en-US" dirty="0" err="1" smtClean="0"/>
              <a:t>từ</a:t>
            </a:r>
            <a:r>
              <a:rPr lang="en-US" dirty="0" smtClean="0"/>
              <a:t> </a:t>
            </a:r>
            <a:r>
              <a:rPr lang="en-US" dirty="0" err="1" smtClean="0"/>
              <a:t>ái</a:t>
            </a:r>
            <a:r>
              <a:rPr lang="en-US" dirty="0" smtClean="0"/>
              <a:t> </a:t>
            </a:r>
            <a:br>
              <a:rPr lang="en-US" dirty="0" smtClean="0"/>
            </a:br>
            <a:r>
              <a:rPr lang="en-US" dirty="0" err="1" smtClean="0"/>
              <a:t>của</a:t>
            </a:r>
            <a:r>
              <a:rPr lang="en-US" dirty="0" smtClean="0"/>
              <a:t> </a:t>
            </a:r>
            <a:r>
              <a:rPr lang="en-US" dirty="0" err="1" smtClean="0"/>
              <a:t>Ngài</a:t>
            </a:r>
            <a:r>
              <a:rPr lang="en-US" dirty="0" smtClean="0"/>
              <a:t> </a:t>
            </a:r>
            <a:r>
              <a:rPr lang="en-US" dirty="0" err="1" smtClean="0"/>
              <a:t>cao</a:t>
            </a:r>
            <a:r>
              <a:rPr lang="en-US" dirty="0" smtClean="0"/>
              <a:t> </a:t>
            </a:r>
            <a:r>
              <a:rPr lang="en-US" dirty="0" err="1" smtClean="0"/>
              <a:t>thay</a:t>
            </a:r>
            <a:r>
              <a:rPr lang="en-US" dirty="0" smtClean="0"/>
              <a:t>, </a:t>
            </a:r>
            <a:br>
              <a:rPr lang="en-US" dirty="0" smtClean="0"/>
            </a:br>
            <a:r>
              <a:rPr lang="en-US" dirty="0" err="1" smtClean="0"/>
              <a:t>Tôi</a:t>
            </a:r>
            <a:r>
              <a:rPr lang="en-US" dirty="0" smtClean="0"/>
              <a:t> </a:t>
            </a:r>
            <a:r>
              <a:rPr lang="en-US" dirty="0" err="1" smtClean="0"/>
              <a:t>thật</a:t>
            </a:r>
            <a:r>
              <a:rPr lang="en-US" dirty="0" smtClean="0"/>
              <a:t> </a:t>
            </a:r>
            <a:r>
              <a:rPr lang="en-US" dirty="0" err="1" smtClean="0"/>
              <a:t>không</a:t>
            </a:r>
            <a:r>
              <a:rPr lang="en-US" dirty="0" smtClean="0"/>
              <a:t> </a:t>
            </a:r>
            <a:r>
              <a:rPr lang="en-US" dirty="0" err="1" smtClean="0"/>
              <a:t>thế</a:t>
            </a:r>
            <a:r>
              <a:rPr lang="en-US" dirty="0" smtClean="0"/>
              <a:t> </a:t>
            </a:r>
            <a:br>
              <a:rPr lang="en-US" dirty="0" smtClean="0"/>
            </a:br>
            <a:r>
              <a:rPr lang="en-US" dirty="0" err="1" smtClean="0"/>
              <a:t>phô</a:t>
            </a:r>
            <a:r>
              <a:rPr lang="en-US" dirty="0" smtClean="0"/>
              <a:t> </a:t>
            </a:r>
            <a:r>
              <a:rPr lang="en-US" dirty="0" err="1" smtClean="0"/>
              <a:t>bày</a:t>
            </a:r>
            <a:r>
              <a:rPr lang="en-US" dirty="0" smtClean="0"/>
              <a:t>. </a:t>
            </a:r>
          </a:p>
        </p:txBody>
      </p:sp>
    </p:spTree>
    <p:extLst>
      <p:ext uri="{BB962C8B-B14F-4D97-AF65-F5344CB8AC3E}">
        <p14:creationId xmlns:p14="http://schemas.microsoft.com/office/powerpoint/2010/main" val="239748321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742</TotalTime>
  <Words>9</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454 TÔI MẾN NGÀI</vt:lpstr>
      <vt:lpstr>Jê-sus ôi,  tôi mến Ngài,  khiến lòng hân hoan nay. </vt:lpstr>
      <vt:lpstr>Lòng từ ái  của Ngài cao thay,  Tôi thật không thế  phô bày.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74</cp:revision>
  <dcterms:created xsi:type="dcterms:W3CDTF">2018-01-22T13:58:03Z</dcterms:created>
  <dcterms:modified xsi:type="dcterms:W3CDTF">2018-11-08T04:43:07Z</dcterms:modified>
</cp:coreProperties>
</file>