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455</a:t>
            </a:r>
            <a:br>
              <a:rPr lang="vi-VN" dirty="0"/>
            </a:br>
            <a:r>
              <a:rPr lang="vi-VN" dirty="0"/>
              <a:t>VẺ TƯƠI ĐẸP CỦA CHRIST</a:t>
            </a:r>
            <a:endParaRPr lang="en-US" dirty="0"/>
          </a:p>
        </p:txBody>
      </p:sp>
    </p:spTree>
    <p:extLst>
      <p:ext uri="{BB962C8B-B14F-4D97-AF65-F5344CB8AC3E}">
        <p14:creationId xmlns:p14="http://schemas.microsoft.com/office/powerpoint/2010/main" val="54950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Ước mỗi vẻ tươi đẹp của Christ lộ ra trong tôi, </a:t>
            </a:r>
            <a:r>
              <a:rPr lang="en-US" dirty="0" smtClean="0"/>
              <a:t/>
            </a:r>
            <a:br>
              <a:rPr lang="en-US" dirty="0" smtClean="0"/>
            </a:br>
            <a:r>
              <a:rPr lang="vi-VN" dirty="0" smtClean="0"/>
              <a:t>Với cả ái tâm và thánh đức đẹp đẽ chẳng thôi;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Xin Chúa Thánh Linh </a:t>
            </a:r>
            <a:r>
              <a:rPr lang="en-US" dirty="0" smtClean="0"/>
              <a:t/>
            </a:r>
            <a:br>
              <a:rPr lang="en-US" dirty="0" smtClean="0"/>
            </a:br>
            <a:r>
              <a:rPr lang="vi-VN" dirty="0" smtClean="0"/>
              <a:t>từ nay luyện thét chính tâm hồn đây, Tận khi thấy thánh dung trong tôi </a:t>
            </a:r>
            <a:r>
              <a:rPr lang="en-US" smtClean="0"/>
              <a:t/>
            </a:r>
            <a:br>
              <a:rPr lang="en-US" smtClean="0"/>
            </a:br>
            <a:r>
              <a:rPr lang="vi-VN" smtClean="0"/>
              <a:t>rực </a:t>
            </a:r>
            <a:r>
              <a:rPr lang="vi-VN" dirty="0" smtClean="0"/>
              <a:t>rỡ đêm ngày. </a:t>
            </a:r>
            <a:endParaRPr lang="en-US" dirty="0"/>
          </a:p>
        </p:txBody>
      </p:sp>
    </p:spTree>
    <p:extLst>
      <p:ext uri="{BB962C8B-B14F-4D97-AF65-F5344CB8AC3E}">
        <p14:creationId xmlns:p14="http://schemas.microsoft.com/office/powerpoint/2010/main" val="386881046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744</TotalTime>
  <Words>19</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455 VẺ TƯƠI ĐẸP CỦA CHRIST</vt:lpstr>
      <vt:lpstr>Ước mỗi vẻ tươi đẹp của Christ lộ ra trong tôi,  Với cả ái tâm và thánh đức đẹp đẽ chẳng thôi; </vt:lpstr>
      <vt:lpstr>Xin Chúa Thánh Linh  từ nay luyện thét chính tâm hồn đây, Tận khi thấy thánh dung trong tôi  rực rỡ đêm ngày.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75</cp:revision>
  <dcterms:created xsi:type="dcterms:W3CDTF">2018-01-22T13:58:03Z</dcterms:created>
  <dcterms:modified xsi:type="dcterms:W3CDTF">2018-11-08T04:42:59Z</dcterms:modified>
</cp:coreProperties>
</file>