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5" r:id="rId3"/>
    <p:sldId id="258" r:id="rId4"/>
    <p:sldId id="263" r:id="rId5"/>
    <p:sldId id="268" r:id="rId6"/>
    <p:sldId id="264" r:id="rId7"/>
    <p:sldId id="259" r:id="rId8"/>
    <p:sldId id="265" r:id="rId9"/>
    <p:sldId id="269" r:id="rId10"/>
    <p:sldId id="270" r:id="rId11"/>
    <p:sldId id="261" r:id="rId12"/>
    <p:sldId id="266" r:id="rId13"/>
    <p:sldId id="271" r:id="rId14"/>
    <p:sldId id="272" r:id="rId15"/>
    <p:sldId id="262" r:id="rId16"/>
    <p:sldId id="267"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259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19355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172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697465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69856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40729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38217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256220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2841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679419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67636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412391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456</a:t>
            </a:r>
            <a:br>
              <a:rPr lang="vi-VN" dirty="0"/>
            </a:br>
            <a:r>
              <a:rPr lang="vi-VN" dirty="0"/>
              <a:t>SỰ THƯƠNG </a:t>
            </a:r>
            <a:r>
              <a:rPr lang="vi-VN" dirty="0" smtClean="0"/>
              <a:t>YÊU</a:t>
            </a:r>
            <a:r>
              <a:rPr lang="en-GB" dirty="0" smtClean="0"/>
              <a:t/>
            </a:r>
            <a:br>
              <a:rPr lang="en-GB" dirty="0" smtClean="0"/>
            </a:br>
            <a:r>
              <a:rPr lang="vi-VN" dirty="0" smtClean="0"/>
              <a:t>LẠ </a:t>
            </a:r>
            <a:r>
              <a:rPr lang="vi-VN" dirty="0"/>
              <a:t>LÙNG</a:t>
            </a:r>
            <a:endParaRPr lang="en-US" dirty="0"/>
          </a:p>
        </p:txBody>
      </p:sp>
    </p:spTree>
    <p:extLst>
      <p:ext uri="{BB962C8B-B14F-4D97-AF65-F5344CB8AC3E}">
        <p14:creationId xmlns:p14="http://schemas.microsoft.com/office/powerpoint/2010/main" val="111593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Nhơn tôi ngày xưa, </a:t>
            </a:r>
            <a:r>
              <a:rPr lang="en-US" dirty="0"/>
              <a:t/>
            </a:r>
            <a:br>
              <a:rPr lang="en-US" dirty="0"/>
            </a:br>
            <a:r>
              <a:rPr lang="vi-VN" dirty="0"/>
              <a:t>khổ Chúa thay, Trên trời tường tận thiên sứ hay, </a:t>
            </a:r>
            <a:endParaRPr lang="en-US" dirty="0"/>
          </a:p>
        </p:txBody>
      </p:sp>
    </p:spTree>
    <p:extLst>
      <p:ext uri="{BB962C8B-B14F-4D97-AF65-F5344CB8AC3E}">
        <p14:creationId xmlns:p14="http://schemas.microsoft.com/office/powerpoint/2010/main" val="40663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Trần tục tội ô, </a:t>
            </a:r>
            <a:r>
              <a:rPr lang="en-US" dirty="0"/>
              <a:t/>
            </a:r>
            <a:br>
              <a:rPr lang="en-US" dirty="0"/>
            </a:br>
            <a:r>
              <a:rPr lang="vi-VN" dirty="0"/>
              <a:t>thiên thượng lìa xa, Lương hữu xuống viếng cảnh khổ ta. </a:t>
            </a:r>
            <a:endParaRPr lang="en-US" dirty="0"/>
          </a:p>
        </p:txBody>
      </p:sp>
    </p:spTree>
    <p:extLst>
      <p:ext uri="{BB962C8B-B14F-4D97-AF65-F5344CB8AC3E}">
        <p14:creationId xmlns:p14="http://schemas.microsoft.com/office/powerpoint/2010/main" val="83791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Ca thi thiên vui thỏa </a:t>
            </a:r>
            <a:r>
              <a:rPr lang="en-US" dirty="0"/>
              <a:t/>
            </a:r>
            <a:br>
              <a:rPr lang="en-US" dirty="0"/>
            </a:br>
            <a:r>
              <a:rPr lang="vi-VN" dirty="0"/>
              <a:t>lắm thay. </a:t>
            </a:r>
            <a:endParaRPr lang="en-US" dirty="0"/>
          </a:p>
        </p:txBody>
      </p:sp>
    </p:spTree>
    <p:extLst>
      <p:ext uri="{BB962C8B-B14F-4D97-AF65-F5344CB8AC3E}">
        <p14:creationId xmlns:p14="http://schemas.microsoft.com/office/powerpoint/2010/main" val="96243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Phương pháp cứu rỗi, </a:t>
            </a:r>
            <a:r>
              <a:rPr lang="en-US" dirty="0"/>
              <a:t/>
            </a:r>
            <a:br>
              <a:rPr lang="en-US" dirty="0"/>
            </a:br>
            <a:r>
              <a:rPr lang="vi-VN" dirty="0"/>
              <a:t>mãi không tàn phai.</a:t>
            </a:r>
            <a:endParaRPr lang="en-US" dirty="0"/>
          </a:p>
        </p:txBody>
      </p:sp>
    </p:spTree>
    <p:extLst>
      <p:ext uri="{BB962C8B-B14F-4D97-AF65-F5344CB8AC3E}">
        <p14:creationId xmlns:p14="http://schemas.microsoft.com/office/powerpoint/2010/main" val="428142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Khi nghe kèn vang </a:t>
            </a:r>
            <a:r>
              <a:rPr lang="en-US" dirty="0"/>
              <a:t/>
            </a:r>
            <a:br>
              <a:rPr lang="en-US" dirty="0"/>
            </a:br>
            <a:r>
              <a:rPr lang="vi-VN" dirty="0"/>
              <a:t>chốn khoảng không, </a:t>
            </a:r>
            <a:r>
              <a:rPr lang="en-US" dirty="0"/>
              <a:t/>
            </a:r>
            <a:br>
              <a:rPr lang="en-US" dirty="0"/>
            </a:br>
            <a:r>
              <a:rPr lang="vi-VN" dirty="0"/>
              <a:t>Dân Ngài cùng gặp </a:t>
            </a:r>
            <a:r>
              <a:rPr lang="en-US" dirty="0"/>
              <a:t/>
            </a:r>
            <a:br>
              <a:rPr lang="en-US" dirty="0"/>
            </a:br>
            <a:r>
              <a:rPr lang="vi-VN" dirty="0"/>
              <a:t>đông quá đông, </a:t>
            </a:r>
          </a:p>
        </p:txBody>
      </p:sp>
    </p:spTree>
    <p:extLst>
      <p:ext uri="{BB962C8B-B14F-4D97-AF65-F5344CB8AC3E}">
        <p14:creationId xmlns:p14="http://schemas.microsoft.com/office/powerpoint/2010/main" val="115567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Đồng ngợi sự yêu thương lạ lùng thay, Ai nấy </a:t>
            </a:r>
            <a:r>
              <a:rPr lang="en-US" dirty="0"/>
              <a:t/>
            </a:r>
            <a:br>
              <a:rPr lang="en-US" dirty="0"/>
            </a:br>
            <a:r>
              <a:rPr lang="vi-VN" dirty="0"/>
              <a:t>hớn hở hát xướng nay. </a:t>
            </a:r>
            <a:endParaRPr lang="en-US" dirty="0"/>
          </a:p>
        </p:txBody>
      </p:sp>
    </p:spTree>
    <p:extLst>
      <p:ext uri="{BB962C8B-B14F-4D97-AF65-F5344CB8AC3E}">
        <p14:creationId xmlns:p14="http://schemas.microsoft.com/office/powerpoint/2010/main" val="13066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Ca thi thiên vui thỏa </a:t>
            </a:r>
            <a:r>
              <a:rPr lang="en-US" dirty="0"/>
              <a:t/>
            </a:r>
            <a:br>
              <a:rPr lang="en-US" dirty="0"/>
            </a:br>
            <a:r>
              <a:rPr lang="vi-VN" dirty="0"/>
              <a:t>lắm thay. </a:t>
            </a:r>
            <a:endParaRPr lang="en-US" dirty="0"/>
          </a:p>
        </p:txBody>
      </p:sp>
    </p:spTree>
    <p:extLst>
      <p:ext uri="{BB962C8B-B14F-4D97-AF65-F5344CB8AC3E}">
        <p14:creationId xmlns:p14="http://schemas.microsoft.com/office/powerpoint/2010/main" val="407562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Phương pháp cứu rỗi, </a:t>
            </a:r>
            <a:r>
              <a:rPr lang="en-US" dirty="0"/>
              <a:t/>
            </a:r>
            <a:br>
              <a:rPr lang="en-US" dirty="0"/>
            </a:br>
            <a:r>
              <a:rPr lang="vi-VN" dirty="0"/>
              <a:t>mãi không tàn phai.</a:t>
            </a:r>
            <a:endParaRPr lang="en-US" dirty="0"/>
          </a:p>
        </p:txBody>
      </p:sp>
    </p:spTree>
    <p:extLst>
      <p:ext uri="{BB962C8B-B14F-4D97-AF65-F5344CB8AC3E}">
        <p14:creationId xmlns:p14="http://schemas.microsoft.com/office/powerpoint/2010/main" val="33139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Jê-sus người đang ở với tôi, Tôi nhìn Ngài </a:t>
            </a:r>
            <a:r>
              <a:rPr lang="en-US" dirty="0"/>
              <a:t/>
            </a:r>
            <a:br>
              <a:rPr lang="en-US" dirty="0"/>
            </a:br>
            <a:r>
              <a:rPr lang="vi-VN" dirty="0"/>
              <a:t>ngạc nhiên lắm ôi,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tự nghiệm yêu </a:t>
            </a:r>
            <a:r>
              <a:rPr lang="en-US" dirty="0"/>
              <a:t/>
            </a:r>
            <a:br>
              <a:rPr lang="en-US" dirty="0"/>
            </a:br>
            <a:r>
              <a:rPr lang="vi-VN" dirty="0"/>
              <a:t>sao lạ lùng thay! Không kể đến dối giả của tôi. </a:t>
            </a:r>
            <a:endParaRPr lang="en-US" dirty="0"/>
          </a:p>
        </p:txBody>
      </p:sp>
    </p:spTree>
    <p:extLst>
      <p:ext uri="{BB962C8B-B14F-4D97-AF65-F5344CB8AC3E}">
        <p14:creationId xmlns:p14="http://schemas.microsoft.com/office/powerpoint/2010/main" val="169107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Ca thi thiên vui thỏa </a:t>
            </a:r>
            <a:r>
              <a:rPr lang="en-US" dirty="0"/>
              <a:t/>
            </a:r>
            <a:br>
              <a:rPr lang="en-US" dirty="0"/>
            </a:br>
            <a:r>
              <a:rPr lang="vi-VN" dirty="0"/>
              <a:t>lắm thay. </a:t>
            </a:r>
            <a:endParaRPr lang="en-US" dirty="0"/>
          </a:p>
        </p:txBody>
      </p:sp>
    </p:spTree>
    <p:extLst>
      <p:ext uri="{BB962C8B-B14F-4D97-AF65-F5344CB8AC3E}">
        <p14:creationId xmlns:p14="http://schemas.microsoft.com/office/powerpoint/2010/main" val="310728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Phương pháp cứu rỗi, </a:t>
            </a:r>
            <a:r>
              <a:rPr lang="en-US" dirty="0"/>
              <a:t/>
            </a:r>
            <a:br>
              <a:rPr lang="en-US" dirty="0"/>
            </a:br>
            <a:r>
              <a:rPr lang="vi-VN" dirty="0"/>
              <a:t>mãi không tàn phai.</a:t>
            </a:r>
            <a:endParaRPr lang="en-US" dirty="0"/>
          </a:p>
        </p:txBody>
      </p:sp>
    </p:spTree>
    <p:extLst>
      <p:ext uri="{BB962C8B-B14F-4D97-AF65-F5344CB8AC3E}">
        <p14:creationId xmlns:p14="http://schemas.microsoft.com/office/powerpoint/2010/main" val="366812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Jê-sus vườn xưa </a:t>
            </a:r>
            <a:r>
              <a:rPr lang="en-US" dirty="0"/>
              <a:t/>
            </a:r>
            <a:br>
              <a:rPr lang="en-US" dirty="0"/>
            </a:br>
            <a:r>
              <a:rPr lang="vi-VN" dirty="0"/>
              <a:t>khẩn thiết tha, Xin nài rằng: “Được nên ý Cha”.</a:t>
            </a:r>
            <a:endParaRPr lang="en-US" dirty="0"/>
          </a:p>
        </p:txBody>
      </p:sp>
    </p:spTree>
    <p:extLst>
      <p:ext uri="{BB962C8B-B14F-4D97-AF65-F5344CB8AC3E}">
        <p14:creationId xmlns:p14="http://schemas.microsoft.com/office/powerpoint/2010/main" val="297933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Hình thập tự cam tâm </a:t>
            </a:r>
            <a:r>
              <a:rPr lang="en-US" dirty="0"/>
              <a:t/>
            </a:r>
            <a:br>
              <a:rPr lang="en-US" dirty="0"/>
            </a:br>
            <a:r>
              <a:rPr lang="vi-VN" dirty="0"/>
              <a:t>ngại gì đâu, Thương thiết hữu huyết đổ cứu ta. </a:t>
            </a:r>
            <a:endParaRPr lang="en-US" dirty="0"/>
          </a:p>
        </p:txBody>
      </p:sp>
    </p:spTree>
    <p:extLst>
      <p:ext uri="{BB962C8B-B14F-4D97-AF65-F5344CB8AC3E}">
        <p14:creationId xmlns:p14="http://schemas.microsoft.com/office/powerpoint/2010/main" val="139697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Ca thi thiên vui thỏa </a:t>
            </a:r>
            <a:r>
              <a:rPr lang="en-US" dirty="0"/>
              <a:t/>
            </a:r>
            <a:br>
              <a:rPr lang="en-US" dirty="0"/>
            </a:br>
            <a:r>
              <a:rPr lang="vi-VN" dirty="0"/>
              <a:t>lắm thay. </a:t>
            </a:r>
            <a:endParaRPr lang="en-US" dirty="0"/>
          </a:p>
        </p:txBody>
      </p:sp>
    </p:spTree>
    <p:extLst>
      <p:ext uri="{BB962C8B-B14F-4D97-AF65-F5344CB8AC3E}">
        <p14:creationId xmlns:p14="http://schemas.microsoft.com/office/powerpoint/2010/main" val="31048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Rất mới mẻ thay, </a:t>
            </a:r>
            <a:r>
              <a:rPr lang="en-US" dirty="0"/>
              <a:t/>
            </a:r>
            <a:br>
              <a:rPr lang="en-US" dirty="0"/>
            </a:br>
            <a:r>
              <a:rPr lang="vi-VN" dirty="0"/>
              <a:t>rất đến đỗi hay! </a:t>
            </a:r>
            <a:r>
              <a:rPr lang="en-US" dirty="0"/>
              <a:t/>
            </a:r>
            <a:br>
              <a:rPr lang="en-US" dirty="0"/>
            </a:br>
            <a:r>
              <a:rPr lang="vi-VN" dirty="0"/>
              <a:t>Phương pháp cứu rỗi, </a:t>
            </a:r>
            <a:r>
              <a:rPr lang="en-US" dirty="0"/>
              <a:t/>
            </a:r>
            <a:br>
              <a:rPr lang="en-US" dirty="0"/>
            </a:br>
            <a:r>
              <a:rPr lang="vi-VN" dirty="0"/>
              <a:t>mãi không tàn phai.</a:t>
            </a:r>
            <a:endParaRPr lang="en-US" dirty="0"/>
          </a:p>
        </p:txBody>
      </p:sp>
    </p:spTree>
    <p:extLst>
      <p:ext uri="{BB962C8B-B14F-4D97-AF65-F5344CB8AC3E}">
        <p14:creationId xmlns:p14="http://schemas.microsoft.com/office/powerpoint/2010/main" val="140705165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761</TotalTime>
  <Words>98</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456 SỰ THƯƠNG YÊU LẠ LÙNG</vt:lpstr>
      <vt:lpstr>1. Jê-sus người đang ở với tôi, Tôi nhìn Ngài  ngạc nhiên lắm ôi, </vt:lpstr>
      <vt:lpstr>Lòng tự nghiệm yêu  sao lạ lùng thay! Không kể đến dối giả của tôi. </vt:lpstr>
      <vt:lpstr>Rất mới mẻ thay!  rất đến đỗi hay,  Ca thi thiên vui thỏa  lắm thay. </vt:lpstr>
      <vt:lpstr>Rất mới mẻ thay,  rất đến đỗi hay!  Phương pháp cứu rỗi,  mãi không tàn phai.</vt:lpstr>
      <vt:lpstr>2. Jê-sus vườn xưa  khẩn thiết tha, Xin nài rằng: “Được nên ý Cha”.</vt:lpstr>
      <vt:lpstr>Hình thập tự cam tâm  ngại gì đâu, Thương thiết hữu huyết đổ cứu ta. </vt:lpstr>
      <vt:lpstr>Rất mới mẻ thay!  rất đến đỗi hay,  Ca thi thiên vui thỏa  lắm thay. </vt:lpstr>
      <vt:lpstr>Rất mới mẻ thay,  rất đến đỗi hay!  Phương pháp cứu rỗi,  mãi không tàn phai.</vt:lpstr>
      <vt:lpstr>3. Nhơn tôi ngày xưa,  khổ Chúa thay, Trên trời tường tận thiên sứ hay, </vt:lpstr>
      <vt:lpstr>Trần tục tội ô,  thiên thượng lìa xa, Lương hữu xuống viếng cảnh khổ ta. </vt:lpstr>
      <vt:lpstr>Rất mới mẻ thay!  rất đến đỗi hay,  Ca thi thiên vui thỏa  lắm thay. </vt:lpstr>
      <vt:lpstr>Rất mới mẻ thay,  rất đến đỗi hay!  Phương pháp cứu rỗi,  mãi không tàn phai.</vt:lpstr>
      <vt:lpstr>4. Khi nghe kèn vang  chốn khoảng không,  Dân Ngài cùng gặp  đông quá đông, </vt:lpstr>
      <vt:lpstr>Đồng ngợi sự yêu thương lạ lùng thay, Ai nấy  hớn hở hát xướng nay. </vt:lpstr>
      <vt:lpstr>Rất mới mẻ thay!  rất đến đỗi hay,  Ca thi thiên vui thỏa  lắm thay. </vt:lpstr>
      <vt:lpstr>Rất mới mẻ thay,  rất đến đỗi hay!  Phương pháp cứu rỗi,  mãi không tàn phai.</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79</cp:revision>
  <dcterms:created xsi:type="dcterms:W3CDTF">2018-01-22T13:58:03Z</dcterms:created>
  <dcterms:modified xsi:type="dcterms:W3CDTF">2018-11-08T04:42:50Z</dcterms:modified>
</cp:coreProperties>
</file>