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 id="2147483760" r:id="rId2"/>
  </p:sldMasterIdLst>
  <p:notesMasterIdLst>
    <p:notesMasterId r:id="rId20"/>
  </p:notesMasterIdLst>
  <p:sldIdLst>
    <p:sldId id="275" r:id="rId3"/>
    <p:sldId id="258" r:id="rId4"/>
    <p:sldId id="259" r:id="rId5"/>
    <p:sldId id="268" r:id="rId6"/>
    <p:sldId id="260" r:id="rId7"/>
    <p:sldId id="264" r:id="rId8"/>
    <p:sldId id="261" r:id="rId9"/>
    <p:sldId id="269" r:id="rId10"/>
    <p:sldId id="270" r:id="rId11"/>
    <p:sldId id="265" r:id="rId12"/>
    <p:sldId id="262" r:id="rId13"/>
    <p:sldId id="271" r:id="rId14"/>
    <p:sldId id="272" r:id="rId15"/>
    <p:sldId id="267" r:id="rId16"/>
    <p:sldId id="266"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p:cViewPr varScale="1">
        <p:scale>
          <a:sx n="67" d="100"/>
          <a:sy n="67" d="100"/>
        </p:scale>
        <p:origin x="204" y="60"/>
      </p:cViewPr>
      <p:guideLst>
        <p:guide orient="horz" pos="2160"/>
        <p:guide pos="3840"/>
      </p:guideLst>
    </p:cSldViewPr>
  </p:slideViewPr>
  <p:outlineViewPr>
    <p:cViewPr>
      <p:scale>
        <a:sx n="33" d="100"/>
        <a:sy n="33" d="100"/>
      </p:scale>
      <p:origin x="0" y="-708"/>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17F45B-B83E-4125-A5B6-A17F88494500}" type="datetimeFigureOut">
              <a:rPr lang="en-US" smtClean="0"/>
              <a:t>11/8/2018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B2C579-ABC5-4C15-B55D-5D77711891DF}" type="slidenum">
              <a:rPr lang="en-US" smtClean="0"/>
              <a:t>‹#›</a:t>
            </a:fld>
            <a:endParaRPr lang="en-US"/>
          </a:p>
        </p:txBody>
      </p:sp>
    </p:spTree>
    <p:extLst>
      <p:ext uri="{BB962C8B-B14F-4D97-AF65-F5344CB8AC3E}">
        <p14:creationId xmlns:p14="http://schemas.microsoft.com/office/powerpoint/2010/main" val="263667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8325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549751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8094891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10667064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rgbClr val="FFFF00"/>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1585065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8692789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1045780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4756084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5059750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1891617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1829026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9427892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5043324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7467310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3287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2910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20895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71719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70762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22821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861120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1.jpe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64027633"/>
      </p:ext>
    </p:extLst>
  </p:cSld>
  <p:clrMap bg1="lt1" tx1="dk1" bg2="lt2" tx2="dk2" accent1="accent1" accent2="accent2" accent3="accent3" accent4="accent4" accent5="accent5" accent6="accent6" hlink="hlink" folHlink="folHlink"/>
  <p:sldLayoutIdLst>
    <p:sldLayoutId id="2147483741" r:id="rId1"/>
    <p:sldLayoutId id="2147483754" r:id="rId2"/>
    <p:sldLayoutId id="2147483756" r:id="rId3"/>
    <p:sldLayoutId id="2147483743" r:id="rId4"/>
    <p:sldLayoutId id="2147483745" r:id="rId5"/>
    <p:sldLayoutId id="2147483757" r:id="rId6"/>
    <p:sldLayoutId id="2147483752" r:id="rId7"/>
    <p:sldLayoutId id="2147483758" r:id="rId8"/>
    <p:sldLayoutId id="2147483753" r:id="rId9"/>
    <p:sldLayoutId id="2147483759" r:id="rId10"/>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727904505"/>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Thánh</a:t>
            </a:r>
            <a:r>
              <a:rPr lang="en-US" dirty="0"/>
              <a:t> Ca 457</a:t>
            </a:r>
            <a:br>
              <a:rPr lang="en-US" dirty="0"/>
            </a:br>
            <a:r>
              <a:rPr lang="en-US" dirty="0"/>
              <a:t>ÂN ĐIỂN CỦA CHÚA</a:t>
            </a:r>
          </a:p>
        </p:txBody>
      </p:sp>
    </p:spTree>
    <p:extLst>
      <p:ext uri="{BB962C8B-B14F-4D97-AF65-F5344CB8AC3E}">
        <p14:creationId xmlns:p14="http://schemas.microsoft.com/office/powerpoint/2010/main" val="405533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3. Xiềng xích thuở xưa, giữ tôi chặt dị thường, Rày dứt cả phương </a:t>
            </a:r>
            <a:r>
              <a:rPr lang="en-US" dirty="0"/>
              <a:t/>
            </a:r>
            <a:br>
              <a:rPr lang="en-US" dirty="0"/>
            </a:br>
            <a:r>
              <a:rPr lang="vi-VN" dirty="0"/>
              <a:t>khôn buộc tôi khổ,</a:t>
            </a:r>
            <a:endParaRPr lang="en-US" dirty="0"/>
          </a:p>
        </p:txBody>
      </p:sp>
    </p:spTree>
    <p:extLst>
      <p:ext uri="{BB962C8B-B14F-4D97-AF65-F5344CB8AC3E}">
        <p14:creationId xmlns:p14="http://schemas.microsoft.com/office/powerpoint/2010/main" val="982562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Nhờ Chúa tỏ ân điển </a:t>
            </a:r>
            <a:r>
              <a:rPr lang="en-US" dirty="0"/>
              <a:t/>
            </a:r>
            <a:br>
              <a:rPr lang="en-US" dirty="0"/>
            </a:br>
            <a:r>
              <a:rPr lang="vi-VN" dirty="0"/>
              <a:t>sâu rộng lạ lùng, </a:t>
            </a:r>
            <a:r>
              <a:rPr lang="en-US" dirty="0"/>
              <a:t/>
            </a:r>
            <a:br>
              <a:rPr lang="en-US" dirty="0"/>
            </a:br>
            <a:r>
              <a:rPr lang="vi-VN" dirty="0"/>
              <a:t>Mừng được náu nương bên cạnh hông Chúa. </a:t>
            </a:r>
            <a:endParaRPr lang="en-US" dirty="0"/>
          </a:p>
        </p:txBody>
      </p:sp>
    </p:spTree>
    <p:extLst>
      <p:ext uri="{BB962C8B-B14F-4D97-AF65-F5344CB8AC3E}">
        <p14:creationId xmlns:p14="http://schemas.microsoft.com/office/powerpoint/2010/main" val="189623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Diệu thay, kỳ bấy! </a:t>
            </a:r>
            <a:r>
              <a:rPr lang="en-US" dirty="0"/>
              <a:t/>
            </a:r>
            <a:br>
              <a:rPr lang="en-US" dirty="0"/>
            </a:br>
            <a:r>
              <a:rPr lang="vi-VN" dirty="0"/>
              <a:t>Bởi tin xưng công bình, tại ân điển ấy, </a:t>
            </a:r>
            <a:endParaRPr lang="en-US" dirty="0"/>
          </a:p>
        </p:txBody>
      </p:sp>
    </p:spTree>
    <p:extLst>
      <p:ext uri="{BB962C8B-B14F-4D97-AF65-F5344CB8AC3E}">
        <p14:creationId xmlns:p14="http://schemas.microsoft.com/office/powerpoint/2010/main" val="2917266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Diệu thay, kỳ bấy! </a:t>
            </a:r>
            <a:r>
              <a:rPr lang="en-US" dirty="0"/>
              <a:t/>
            </a:r>
            <a:br>
              <a:rPr lang="en-US" dirty="0"/>
            </a:br>
            <a:r>
              <a:rPr lang="vi-VN" dirty="0"/>
              <a:t>Cõi tân thiên khi sau </a:t>
            </a:r>
            <a:r>
              <a:rPr lang="en-US" dirty="0"/>
              <a:t/>
            </a:r>
            <a:br>
              <a:rPr lang="en-US" dirty="0"/>
            </a:br>
            <a:r>
              <a:rPr lang="vi-VN" dirty="0"/>
              <a:t>đồng trị luôn. </a:t>
            </a:r>
            <a:endParaRPr lang="en-US" dirty="0"/>
          </a:p>
        </p:txBody>
      </p:sp>
    </p:spTree>
    <p:extLst>
      <p:ext uri="{BB962C8B-B14F-4D97-AF65-F5344CB8AC3E}">
        <p14:creationId xmlns:p14="http://schemas.microsoft.com/office/powerpoint/2010/main" val="407138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4. Lòng ước những luôn thức canh đợi gặp Ngài, Chiều, sớm chẳng hay, nên chực cho sẵn, </a:t>
            </a:r>
            <a:endParaRPr lang="en-US" dirty="0"/>
          </a:p>
        </p:txBody>
      </p:sp>
    </p:spTree>
    <p:extLst>
      <p:ext uri="{BB962C8B-B14F-4D97-AF65-F5344CB8AC3E}">
        <p14:creationId xmlns:p14="http://schemas.microsoft.com/office/powerpoint/2010/main" val="16625145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Thì chắc hẳn, nơi không trung gặp mặt Ngài, </a:t>
            </a:r>
            <a:r>
              <a:rPr lang="en-US" dirty="0"/>
              <a:t/>
            </a:r>
            <a:br>
              <a:rPr lang="en-US" dirty="0"/>
            </a:br>
            <a:r>
              <a:rPr lang="vi-VN" dirty="0"/>
              <a:t>Hằng ngợi thánh thay, muôn miệng vui hát. </a:t>
            </a:r>
          </a:p>
        </p:txBody>
      </p:sp>
    </p:spTree>
    <p:extLst>
      <p:ext uri="{BB962C8B-B14F-4D97-AF65-F5344CB8AC3E}">
        <p14:creationId xmlns:p14="http://schemas.microsoft.com/office/powerpoint/2010/main" val="900991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Diệu thay, kỳ bấy! </a:t>
            </a:r>
            <a:r>
              <a:rPr lang="en-US" dirty="0"/>
              <a:t/>
            </a:r>
            <a:br>
              <a:rPr lang="en-US" dirty="0"/>
            </a:br>
            <a:r>
              <a:rPr lang="vi-VN" dirty="0"/>
              <a:t>Bởi tin xưng công bình, tại ân điển ấy, </a:t>
            </a:r>
            <a:endParaRPr lang="en-US" dirty="0"/>
          </a:p>
        </p:txBody>
      </p:sp>
    </p:spTree>
    <p:extLst>
      <p:ext uri="{BB962C8B-B14F-4D97-AF65-F5344CB8AC3E}">
        <p14:creationId xmlns:p14="http://schemas.microsoft.com/office/powerpoint/2010/main" val="2422502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Diệu thay, kỳ bấy! </a:t>
            </a:r>
            <a:r>
              <a:rPr lang="en-US" dirty="0"/>
              <a:t/>
            </a:r>
            <a:br>
              <a:rPr lang="en-US" dirty="0"/>
            </a:br>
            <a:r>
              <a:rPr lang="vi-VN" dirty="0"/>
              <a:t>Cõi tân thiên khi sau </a:t>
            </a:r>
            <a:r>
              <a:rPr lang="en-US" dirty="0"/>
              <a:t/>
            </a:r>
            <a:br>
              <a:rPr lang="en-US" dirty="0"/>
            </a:br>
            <a:r>
              <a:rPr lang="vi-VN" dirty="0"/>
              <a:t>đồng trị luôn. </a:t>
            </a:r>
            <a:endParaRPr lang="en-US" dirty="0"/>
          </a:p>
        </p:txBody>
      </p:sp>
    </p:spTree>
    <p:extLst>
      <p:ext uri="{BB962C8B-B14F-4D97-AF65-F5344CB8AC3E}">
        <p14:creationId xmlns:p14="http://schemas.microsoft.com/office/powerpoint/2010/main" val="1066317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en-US" dirty="0"/>
              <a:t>1. </a:t>
            </a:r>
            <a:r>
              <a:rPr lang="vi-VN" dirty="0"/>
              <a:t>Lòng hớn hở thay, </a:t>
            </a:r>
            <a:r>
              <a:rPr lang="en-US" dirty="0"/>
              <a:t/>
            </a:r>
            <a:br>
              <a:rPr lang="en-US" dirty="0"/>
            </a:br>
            <a:r>
              <a:rPr lang="vi-VN" dirty="0"/>
              <a:t>bởi nay sạch tội rồi, </a:t>
            </a:r>
            <a:r>
              <a:rPr lang="en-US" dirty="0"/>
              <a:t/>
            </a:r>
            <a:br>
              <a:rPr lang="en-US" dirty="0"/>
            </a:br>
            <a:r>
              <a:rPr lang="vi-VN" dirty="0"/>
              <a:t>Mừng bốn biển chung nhau một ân điển,</a:t>
            </a:r>
            <a:endParaRPr lang="en-US" dirty="0"/>
          </a:p>
        </p:txBody>
      </p:sp>
    </p:spTree>
    <p:extLst>
      <p:ext uri="{BB962C8B-B14F-4D97-AF65-F5344CB8AC3E}">
        <p14:creationId xmlns:p14="http://schemas.microsoft.com/office/powerpoint/2010/main" val="224392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Hồn vĩnh viễn vui </a:t>
            </a:r>
            <a:r>
              <a:rPr lang="en-US" dirty="0"/>
              <a:t/>
            </a:r>
            <a:br>
              <a:rPr lang="en-US" dirty="0"/>
            </a:br>
            <a:r>
              <a:rPr lang="vi-VN" dirty="0"/>
              <a:t>hát khen ngợi tận trời, Rày được thảnh thơi, </a:t>
            </a:r>
            <a:r>
              <a:rPr lang="en-US" dirty="0"/>
              <a:t/>
            </a:r>
            <a:br>
              <a:rPr lang="en-US" dirty="0"/>
            </a:br>
            <a:r>
              <a:rPr lang="vi-VN" dirty="0"/>
              <a:t>sau lại vinh hiển. </a:t>
            </a:r>
            <a:endParaRPr lang="en-US" dirty="0"/>
          </a:p>
        </p:txBody>
      </p:sp>
    </p:spTree>
    <p:extLst>
      <p:ext uri="{BB962C8B-B14F-4D97-AF65-F5344CB8AC3E}">
        <p14:creationId xmlns:p14="http://schemas.microsoft.com/office/powerpoint/2010/main" val="1767102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Diệu thay, kỳ bấy! </a:t>
            </a:r>
            <a:r>
              <a:rPr lang="en-US" dirty="0"/>
              <a:t/>
            </a:r>
            <a:br>
              <a:rPr lang="en-US" dirty="0"/>
            </a:br>
            <a:r>
              <a:rPr lang="vi-VN" dirty="0"/>
              <a:t>Bởi tin xưng công bình, tại ân điển ấy, </a:t>
            </a:r>
            <a:endParaRPr lang="en-US" dirty="0"/>
          </a:p>
        </p:txBody>
      </p:sp>
    </p:spTree>
    <p:extLst>
      <p:ext uri="{BB962C8B-B14F-4D97-AF65-F5344CB8AC3E}">
        <p14:creationId xmlns:p14="http://schemas.microsoft.com/office/powerpoint/2010/main" val="4197807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Diệu thay, kỳ bấy! </a:t>
            </a:r>
            <a:r>
              <a:rPr lang="en-US" dirty="0"/>
              <a:t/>
            </a:r>
            <a:br>
              <a:rPr lang="en-US" dirty="0"/>
            </a:br>
            <a:r>
              <a:rPr lang="vi-VN" dirty="0"/>
              <a:t>Cõi tân thiên khi sau </a:t>
            </a:r>
            <a:r>
              <a:rPr lang="en-US" dirty="0"/>
              <a:t/>
            </a:r>
            <a:br>
              <a:rPr lang="en-US" dirty="0"/>
            </a:br>
            <a:r>
              <a:rPr lang="vi-VN" dirty="0"/>
              <a:t>đồng trị luôn. </a:t>
            </a:r>
            <a:endParaRPr lang="en-US" dirty="0"/>
          </a:p>
        </p:txBody>
      </p:sp>
    </p:spTree>
    <p:extLst>
      <p:ext uri="{BB962C8B-B14F-4D97-AF65-F5344CB8AC3E}">
        <p14:creationId xmlns:p14="http://schemas.microsoft.com/office/powerpoint/2010/main" val="1477962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2. Người cũ của tôi phải luôn chịu ngục hình, </a:t>
            </a:r>
            <a:r>
              <a:rPr lang="en-US" dirty="0"/>
              <a:t/>
            </a:r>
            <a:br>
              <a:rPr lang="en-US" dirty="0"/>
            </a:br>
            <a:r>
              <a:rPr lang="vi-VN" dirty="0"/>
              <a:t>Mà Chúa đã hy sinh, </a:t>
            </a:r>
            <a:r>
              <a:rPr lang="en-US" dirty="0"/>
              <a:t/>
            </a:r>
            <a:br>
              <a:rPr lang="en-US" dirty="0"/>
            </a:br>
            <a:r>
              <a:rPr lang="vi-VN" dirty="0"/>
              <a:t>chịu xong cả, </a:t>
            </a:r>
            <a:endParaRPr lang="en-US" dirty="0"/>
          </a:p>
        </p:txBody>
      </p:sp>
    </p:spTree>
    <p:extLst>
      <p:ext uri="{BB962C8B-B14F-4D97-AF65-F5344CB8AC3E}">
        <p14:creationId xmlns:p14="http://schemas.microsoft.com/office/powerpoint/2010/main" val="474986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Rày mới tha ra </a:t>
            </a:r>
            <a:r>
              <a:rPr lang="en-US" dirty="0"/>
              <a:t/>
            </a:r>
            <a:br>
              <a:rPr lang="en-US" dirty="0"/>
            </a:br>
            <a:r>
              <a:rPr lang="vi-VN" dirty="0"/>
              <a:t>khỏi nơi buộc chặt mình, Vì được tái sinh, </a:t>
            </a:r>
            <a:r>
              <a:rPr lang="en-US" dirty="0"/>
              <a:t/>
            </a:r>
            <a:br>
              <a:rPr lang="en-US" dirty="0"/>
            </a:br>
            <a:r>
              <a:rPr lang="vi-VN" dirty="0"/>
              <a:t>xa tội nguyên tổ. </a:t>
            </a:r>
            <a:endParaRPr lang="en-US" dirty="0"/>
          </a:p>
        </p:txBody>
      </p:sp>
    </p:spTree>
    <p:extLst>
      <p:ext uri="{BB962C8B-B14F-4D97-AF65-F5344CB8AC3E}">
        <p14:creationId xmlns:p14="http://schemas.microsoft.com/office/powerpoint/2010/main" val="689000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Diệu thay, kỳ bấy! </a:t>
            </a:r>
            <a:r>
              <a:rPr lang="en-US" dirty="0"/>
              <a:t/>
            </a:r>
            <a:br>
              <a:rPr lang="en-US" dirty="0"/>
            </a:br>
            <a:r>
              <a:rPr lang="vi-VN" dirty="0"/>
              <a:t>Bởi tin xưng công bình, tại ân điển ấy, </a:t>
            </a:r>
            <a:endParaRPr lang="en-US" dirty="0"/>
          </a:p>
        </p:txBody>
      </p:sp>
    </p:spTree>
    <p:extLst>
      <p:ext uri="{BB962C8B-B14F-4D97-AF65-F5344CB8AC3E}">
        <p14:creationId xmlns:p14="http://schemas.microsoft.com/office/powerpoint/2010/main" val="778457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Diệu thay, kỳ bấy! </a:t>
            </a:r>
            <a:r>
              <a:rPr lang="en-US" dirty="0"/>
              <a:t/>
            </a:r>
            <a:br>
              <a:rPr lang="en-US" dirty="0"/>
            </a:br>
            <a:r>
              <a:rPr lang="vi-VN" dirty="0"/>
              <a:t>Cõi tân thiên khi sau </a:t>
            </a:r>
            <a:r>
              <a:rPr lang="en-US" dirty="0"/>
              <a:t/>
            </a:r>
            <a:br>
              <a:rPr lang="en-US" dirty="0"/>
            </a:br>
            <a:r>
              <a:rPr lang="vi-VN" dirty="0"/>
              <a:t>đồng trị luôn. </a:t>
            </a:r>
            <a:endParaRPr lang="en-US" dirty="0"/>
          </a:p>
        </p:txBody>
      </p:sp>
    </p:spTree>
    <p:extLst>
      <p:ext uri="{BB962C8B-B14F-4D97-AF65-F5344CB8AC3E}">
        <p14:creationId xmlns:p14="http://schemas.microsoft.com/office/powerpoint/2010/main" val="2592733854"/>
      </p:ext>
    </p:extLst>
  </p:cSld>
  <p:clrMapOvr>
    <a:masterClrMapping/>
  </p:clrMapOvr>
</p:sld>
</file>

<file path=ppt/theme/theme1.xml><?xml version="1.0" encoding="utf-8"?>
<a:theme xmlns:a="http://schemas.openxmlformats.org/drawingml/2006/main" name="faithstocks-template-powerpoint-00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5C834B2-4A3E-49F7-9EB5-908E626B4A0E}" vid="{6886AF0C-C0C5-4004-8430-67B367CF969C}"/>
    </a:ext>
  </a:extLst>
</a:theme>
</file>

<file path=ppt/theme/theme2.xml><?xml version="1.0" encoding="utf-8"?>
<a:theme xmlns:a="http://schemas.openxmlformats.org/drawingml/2006/main" name="Presentation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ocument Themes.potx" id="{6A44481B-8EE0-4478-8270-5C7A3D7973D1}" vid="{BC5D5854-44EB-413B-9822-CB9A1AE0F1A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faithstocks-template-powerpoint-001</Template>
  <TotalTime>793</TotalTime>
  <Words>134</Words>
  <Application>Microsoft Office PowerPoint</Application>
  <PresentationFormat>Widescreen</PresentationFormat>
  <Paragraphs>17</Paragraphs>
  <Slides>17</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17</vt:i4>
      </vt:variant>
    </vt:vector>
  </HeadingPairs>
  <TitlesOfParts>
    <vt:vector size="21" baseType="lpstr">
      <vt:lpstr>Arial</vt:lpstr>
      <vt:lpstr>Calibri</vt:lpstr>
      <vt:lpstr>faithstocks-template-powerpoint-001</vt:lpstr>
      <vt:lpstr>Presentation1</vt:lpstr>
      <vt:lpstr>Thánh Ca 457 ÂN ĐIỂN CỦA CHÚA</vt:lpstr>
      <vt:lpstr>1. Lòng hớn hở thay,  bởi nay sạch tội rồi,  Mừng bốn biển chung nhau một ân điển,</vt:lpstr>
      <vt:lpstr>Hồn vĩnh viễn vui  hát khen ngợi tận trời, Rày được thảnh thơi,  sau lại vinh hiển. </vt:lpstr>
      <vt:lpstr>Diệu thay, kỳ bấy!  Bởi tin xưng công bình, tại ân điển ấy, </vt:lpstr>
      <vt:lpstr>Diệu thay, kỳ bấy!  Cõi tân thiên khi sau  đồng trị luôn. </vt:lpstr>
      <vt:lpstr>2. Người cũ của tôi phải luôn chịu ngục hình,  Mà Chúa đã hy sinh,  chịu xong cả, </vt:lpstr>
      <vt:lpstr>Rày mới tha ra  khỏi nơi buộc chặt mình, Vì được tái sinh,  xa tội nguyên tổ. </vt:lpstr>
      <vt:lpstr>Diệu thay, kỳ bấy!  Bởi tin xưng công bình, tại ân điển ấy, </vt:lpstr>
      <vt:lpstr>Diệu thay, kỳ bấy!  Cõi tân thiên khi sau  đồng trị luôn. </vt:lpstr>
      <vt:lpstr>3. Xiềng xích thuở xưa, giữ tôi chặt dị thường, Rày dứt cả phương  khôn buộc tôi khổ,</vt:lpstr>
      <vt:lpstr>Nhờ Chúa tỏ ân điển  sâu rộng lạ lùng,  Mừng được náu nương bên cạnh hông Chúa. </vt:lpstr>
      <vt:lpstr>Diệu thay, kỳ bấy!  Bởi tin xưng công bình, tại ân điển ấy, </vt:lpstr>
      <vt:lpstr>Diệu thay, kỳ bấy!  Cõi tân thiên khi sau  đồng trị luôn. </vt:lpstr>
      <vt:lpstr>4. Lòng ước những luôn thức canh đợi gặp Ngài, Chiều, sớm chẳng hay, nên chực cho sẵn, </vt:lpstr>
      <vt:lpstr>Thì chắc hẳn, nơi không trung gặp mặt Ngài,  Hằng ngợi thánh thay, muôn miệng vui hát. </vt:lpstr>
      <vt:lpstr>Diệu thay, kỳ bấy!  Bởi tin xưng công bình, tại ân điển ấy, </vt:lpstr>
      <vt:lpstr>Diệu thay, kỳ bấy!  Cõi tân thiên khi sau  đồng trị luôn. </vt:lpstr>
    </vt:vector>
  </TitlesOfParts>
  <Company>ASI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TC 092 - Ta Hy Sinh Vì Con Hết   Thánh Ca 92 Ta Hy Sinh Vì Con Hết  1. Ta hy sinh vì con hết, huyết tuôn tim nầy tan tành, đem con ra từ nơi chết, chuộc tội đặng con lại sanh;   Ta đã phó tánh mạng cho con rồi, phó chi cho ta, con ôi?  Ta đã phó tánh mạng cho con rồi, phó chi cho ta, con ôi?  2. Nơi Cha Ta ngự đẹp đẽ,  ngôi Ta sang trọng vô cùng, nhưng Ta vui lòng lâm thế, đê hèn, buồn thảm, hư không;   Ta đã bỏ hết vì con kia rồi, bỏ chi cho Ta, con ôi?  Ta đã bỏ hết vì con kia rồi,  bỏ chi cho Ta, con ôi?  3. Thương con Ta chịu đau khổ, trí con đâu kịp suy lường, đem con lên từ âm phủ, thân nầy chịu bao  đau thương;   Ta đã gánh hết vì con kia rồi, gánh chi cho Ta, con ôi? Ta đã gánh hết vì con kia rồi, gánh chi cho Ta, con ôi?  Thánh Ca 92 Ta Hy Sinh Vì Con Hết  4. Ta vui xa lìa thiên quốc, giáng sanh đem đầy ơn hồng. Yêu thương, tha tội, ban phước, hoàn toàn đều ban nhưng không.   Ta phó hết bửu vật cho con rồi, đem chi cho Ta, con ôi? Ta phó hết bửu vật cho con rồi, đem chi cho Ta, con ôi?</dc:title>
  <dc:creator>Phan Minh Vinh An; Ha Le</dc:creator>
  <cp:lastModifiedBy>An Phan</cp:lastModifiedBy>
  <cp:revision>81</cp:revision>
  <dcterms:created xsi:type="dcterms:W3CDTF">2018-01-22T13:58:03Z</dcterms:created>
  <dcterms:modified xsi:type="dcterms:W3CDTF">2018-11-08T04:42:39Z</dcterms:modified>
</cp:coreProperties>
</file>