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1"/>
  </p:notesMasterIdLst>
  <p:sldIdLst>
    <p:sldId id="275" r:id="rId3"/>
    <p:sldId id="258" r:id="rId4"/>
    <p:sldId id="259" r:id="rId5"/>
    <p:sldId id="267" r:id="rId6"/>
    <p:sldId id="260" r:id="rId7"/>
    <p:sldId id="261" r:id="rId8"/>
    <p:sldId id="262" r:id="rId9"/>
    <p:sldId id="268" r:id="rId10"/>
    <p:sldId id="269" r:id="rId11"/>
    <p:sldId id="263" r:id="rId12"/>
    <p:sldId id="264" r:id="rId13"/>
    <p:sldId id="270" r:id="rId14"/>
    <p:sldId id="271" r:id="rId15"/>
    <p:sldId id="265" r:id="rId16"/>
    <p:sldId id="266"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732"/>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2231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48292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123339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4318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77339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529570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06845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5613071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3081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095863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56851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3354375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458</a:t>
            </a:r>
            <a:br>
              <a:rPr lang="vi-VN" dirty="0"/>
            </a:br>
            <a:r>
              <a:rPr lang="vi-VN" dirty="0"/>
              <a:t>DANH DỊU </a:t>
            </a:r>
            <a:r>
              <a:rPr lang="vi-VN" dirty="0" smtClean="0"/>
              <a:t>DÀNG</a:t>
            </a:r>
            <a:r>
              <a:rPr lang="en-GB" smtClean="0"/>
              <a:t/>
            </a:r>
            <a:br>
              <a:rPr lang="en-GB" smtClean="0"/>
            </a:br>
            <a:r>
              <a:rPr lang="vi-VN" smtClean="0"/>
              <a:t>HƠN </a:t>
            </a:r>
            <a:r>
              <a:rPr lang="vi-VN" dirty="0"/>
              <a:t>HẾT</a:t>
            </a:r>
            <a:endParaRPr lang="en-US" dirty="0"/>
          </a:p>
        </p:txBody>
      </p:sp>
    </p:spTree>
    <p:extLst>
      <p:ext uri="{BB962C8B-B14F-4D97-AF65-F5344CB8AC3E}">
        <p14:creationId xmlns:p14="http://schemas.microsoft.com/office/powerpoint/2010/main" val="428689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Ngày nay đương ở trên ngự đài cao, Thật quyền trên cả, ai thắng đâu,</a:t>
            </a:r>
            <a:endParaRPr lang="en-US" dirty="0"/>
          </a:p>
        </p:txBody>
      </p:sp>
    </p:spTree>
    <p:extLst>
      <p:ext uri="{BB962C8B-B14F-4D97-AF65-F5344CB8AC3E}">
        <p14:creationId xmlns:p14="http://schemas.microsoft.com/office/powerpoint/2010/main" val="159829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 Ngài thương yêu kẻ </a:t>
            </a:r>
            <a:r>
              <a:rPr lang="en-US" dirty="0"/>
              <a:t/>
            </a:r>
            <a:br>
              <a:rPr lang="en-US" dirty="0"/>
            </a:br>
            <a:r>
              <a:rPr lang="vi-VN" dirty="0"/>
              <a:t>trông đợi mừng vui, </a:t>
            </a:r>
            <a:r>
              <a:rPr lang="en-US" dirty="0"/>
              <a:t/>
            </a:r>
            <a:br>
              <a:rPr lang="en-US" dirty="0"/>
            </a:br>
            <a:r>
              <a:rPr lang="vi-VN" dirty="0"/>
              <a:t>Ngài là Vua Chúa, </a:t>
            </a:r>
            <a:r>
              <a:rPr lang="en-US" dirty="0"/>
              <a:t/>
            </a:r>
            <a:br>
              <a:rPr lang="en-US" dirty="0"/>
            </a:br>
            <a:r>
              <a:rPr lang="vi-VN" dirty="0"/>
              <a:t>danh “Jê-sus”. </a:t>
            </a:r>
            <a:endParaRPr lang="en-US" dirty="0"/>
          </a:p>
        </p:txBody>
      </p:sp>
    </p:spTree>
    <p:extLst>
      <p:ext uri="{BB962C8B-B14F-4D97-AF65-F5344CB8AC3E}">
        <p14:creationId xmlns:p14="http://schemas.microsoft.com/office/powerpoint/2010/main" val="410160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thích hát xướng </a:t>
            </a:r>
            <a:r>
              <a:rPr lang="en-US" dirty="0"/>
              <a:t/>
            </a:r>
            <a:br>
              <a:rPr lang="en-US" dirty="0"/>
            </a:br>
            <a:r>
              <a:rPr lang="vi-VN" dirty="0"/>
              <a:t>Christ ta là Vua, </a:t>
            </a:r>
            <a:r>
              <a:rPr lang="en-US" dirty="0"/>
              <a:t/>
            </a:r>
            <a:br>
              <a:rPr lang="en-US" dirty="0"/>
            </a:br>
            <a:r>
              <a:rPr lang="vi-VN" dirty="0"/>
              <a:t>Hay nói đến danh </a:t>
            </a:r>
            <a:r>
              <a:rPr lang="en-US" dirty="0"/>
              <a:t/>
            </a:r>
            <a:br>
              <a:rPr lang="en-US" dirty="0"/>
            </a:br>
            <a:r>
              <a:rPr lang="vi-VN" dirty="0"/>
              <a:t>“Jêsus” hoài, </a:t>
            </a:r>
            <a:endParaRPr lang="en-US" dirty="0"/>
          </a:p>
        </p:txBody>
      </p:sp>
    </p:spTree>
    <p:extLst>
      <p:ext uri="{BB962C8B-B14F-4D97-AF65-F5344CB8AC3E}">
        <p14:creationId xmlns:p14="http://schemas.microsoft.com/office/powerpoint/2010/main" val="265952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Và vui nghe đến tên Ngài, “Jêsus”; </a:t>
            </a:r>
            <a:r>
              <a:rPr lang="en-US" dirty="0"/>
              <a:t/>
            </a:r>
            <a:br>
              <a:rPr lang="en-US" dirty="0"/>
            </a:br>
            <a:r>
              <a:rPr lang="vi-VN" dirty="0"/>
              <a:t>Thật mừng vui quá, </a:t>
            </a:r>
            <a:r>
              <a:rPr lang="en-US" dirty="0"/>
              <a:t/>
            </a:r>
            <a:br>
              <a:rPr lang="en-US" dirty="0"/>
            </a:br>
            <a:r>
              <a:rPr lang="vi-VN" dirty="0"/>
              <a:t>vui mãi thôi. </a:t>
            </a:r>
            <a:endParaRPr lang="en-US" dirty="0"/>
          </a:p>
        </p:txBody>
      </p:sp>
    </p:spTree>
    <p:extLst>
      <p:ext uri="{BB962C8B-B14F-4D97-AF65-F5344CB8AC3E}">
        <p14:creationId xmlns:p14="http://schemas.microsoft.com/office/powerpoint/2010/main" val="88056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Hằng nhơn danh Chúa, tôi nguyện điều chi, </a:t>
            </a:r>
            <a:r>
              <a:rPr lang="en-US" dirty="0"/>
              <a:t/>
            </a:r>
            <a:br>
              <a:rPr lang="en-US" dirty="0"/>
            </a:br>
            <a:r>
              <a:rPr lang="vi-VN" dirty="0"/>
              <a:t>Thì Ngài ban phước </a:t>
            </a:r>
            <a:r>
              <a:rPr lang="en-US" dirty="0"/>
              <a:t/>
            </a:r>
            <a:br>
              <a:rPr lang="en-US" dirty="0"/>
            </a:br>
            <a:r>
              <a:rPr lang="vi-VN" dirty="0"/>
              <a:t>trong mọi khi, </a:t>
            </a:r>
            <a:endParaRPr lang="en-US" dirty="0"/>
          </a:p>
        </p:txBody>
      </p:sp>
    </p:spTree>
    <p:extLst>
      <p:ext uri="{BB962C8B-B14F-4D97-AF65-F5344CB8AC3E}">
        <p14:creationId xmlns:p14="http://schemas.microsoft.com/office/powerpoint/2010/main" val="169844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Từ hôm qua, bữa nay, </a:t>
            </a:r>
            <a:r>
              <a:rPr lang="en-US" dirty="0"/>
              <a:t/>
            </a:r>
            <a:br>
              <a:rPr lang="en-US" dirty="0"/>
            </a:br>
            <a:r>
              <a:rPr lang="vi-VN" dirty="0"/>
              <a:t>đời đời luôn, Jê-sus không đổi thay chút chi. </a:t>
            </a:r>
            <a:endParaRPr lang="en-US" dirty="0"/>
          </a:p>
        </p:txBody>
      </p:sp>
    </p:spTree>
    <p:extLst>
      <p:ext uri="{BB962C8B-B14F-4D97-AF65-F5344CB8AC3E}">
        <p14:creationId xmlns:p14="http://schemas.microsoft.com/office/powerpoint/2010/main" val="396582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thích hát xướng </a:t>
            </a:r>
            <a:r>
              <a:rPr lang="en-US" dirty="0"/>
              <a:t/>
            </a:r>
            <a:br>
              <a:rPr lang="en-US" dirty="0"/>
            </a:br>
            <a:r>
              <a:rPr lang="vi-VN" dirty="0"/>
              <a:t>Christ ta là Vua, </a:t>
            </a:r>
            <a:r>
              <a:rPr lang="en-US" dirty="0"/>
              <a:t/>
            </a:r>
            <a:br>
              <a:rPr lang="en-US" dirty="0"/>
            </a:br>
            <a:r>
              <a:rPr lang="vi-VN" dirty="0"/>
              <a:t>Hay nói đến danh </a:t>
            </a:r>
            <a:r>
              <a:rPr lang="en-US" dirty="0"/>
              <a:t/>
            </a:r>
            <a:br>
              <a:rPr lang="en-US" dirty="0"/>
            </a:br>
            <a:r>
              <a:rPr lang="vi-VN" dirty="0"/>
              <a:t>“Jêsus” hoài, </a:t>
            </a:r>
            <a:endParaRPr lang="en-US" dirty="0"/>
          </a:p>
        </p:txBody>
      </p:sp>
    </p:spTree>
    <p:extLst>
      <p:ext uri="{BB962C8B-B14F-4D97-AF65-F5344CB8AC3E}">
        <p14:creationId xmlns:p14="http://schemas.microsoft.com/office/powerpoint/2010/main" val="2084688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Và vui nghe đến tên Ngài, “Jêsus”; </a:t>
            </a:r>
            <a:r>
              <a:rPr lang="en-US" dirty="0"/>
              <a:t/>
            </a:r>
            <a:br>
              <a:rPr lang="en-US" dirty="0"/>
            </a:br>
            <a:r>
              <a:rPr lang="vi-VN" dirty="0"/>
              <a:t>Thật mừng vui quá, </a:t>
            </a:r>
            <a:r>
              <a:rPr lang="en-US" dirty="0"/>
              <a:t/>
            </a:r>
            <a:br>
              <a:rPr lang="en-US" dirty="0"/>
            </a:br>
            <a:r>
              <a:rPr lang="vi-VN" dirty="0"/>
              <a:t>vui mãi thôi. </a:t>
            </a:r>
            <a:endParaRPr lang="en-US" dirty="0"/>
          </a:p>
        </p:txBody>
      </p:sp>
    </p:spTree>
    <p:extLst>
      <p:ext uri="{BB962C8B-B14F-4D97-AF65-F5344CB8AC3E}">
        <p14:creationId xmlns:p14="http://schemas.microsoft.com/office/powerpoint/2010/main" val="293259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i="1" dirty="0" err="1"/>
              <a:t>Người</a:t>
            </a:r>
            <a:r>
              <a:rPr lang="en-US" sz="6000" i="1" dirty="0"/>
              <a:t> </a:t>
            </a:r>
            <a:r>
              <a:rPr lang="en-US" sz="6000" i="1" dirty="0" err="1"/>
              <a:t>sẽ</a:t>
            </a:r>
            <a:r>
              <a:rPr lang="en-US" sz="6000" i="1" dirty="0"/>
              <a:t> </a:t>
            </a:r>
            <a:r>
              <a:rPr lang="en-US" sz="6000" i="1" dirty="0" err="1"/>
              <a:t>sanh</a:t>
            </a:r>
            <a:r>
              <a:rPr lang="en-US" sz="6000" i="1" dirty="0"/>
              <a:t> </a:t>
            </a:r>
            <a:r>
              <a:rPr lang="en-US" sz="6000" i="1" dirty="0" err="1"/>
              <a:t>một</a:t>
            </a:r>
            <a:r>
              <a:rPr lang="en-US" sz="6000" i="1" dirty="0"/>
              <a:t> </a:t>
            </a:r>
            <a:r>
              <a:rPr lang="en-US" sz="6000" i="1" dirty="0" err="1"/>
              <a:t>trai</a:t>
            </a:r>
            <a:r>
              <a:rPr lang="en-US" sz="6000" i="1" dirty="0"/>
              <a:t>, </a:t>
            </a:r>
            <a:br>
              <a:rPr lang="en-US" sz="6000" i="1" dirty="0"/>
            </a:br>
            <a:r>
              <a:rPr lang="en-US" sz="6000" i="1" dirty="0" err="1"/>
              <a:t>ngươi</a:t>
            </a:r>
            <a:r>
              <a:rPr lang="en-US" sz="6000" i="1" dirty="0"/>
              <a:t> </a:t>
            </a:r>
            <a:r>
              <a:rPr lang="en-US" sz="6000" i="1" dirty="0" err="1"/>
              <a:t>khá</a:t>
            </a:r>
            <a:r>
              <a:rPr lang="en-US" sz="6000" i="1" dirty="0"/>
              <a:t> </a:t>
            </a:r>
            <a:r>
              <a:rPr lang="en-US" sz="6000" i="1" dirty="0" err="1"/>
              <a:t>đặt</a:t>
            </a:r>
            <a:r>
              <a:rPr lang="en-US" sz="6000" i="1" dirty="0"/>
              <a:t> </a:t>
            </a:r>
            <a:r>
              <a:rPr lang="en-US" sz="6000" i="1" dirty="0" err="1"/>
              <a:t>tên</a:t>
            </a:r>
            <a:r>
              <a:rPr lang="en-US" sz="6000" i="1" dirty="0"/>
              <a:t> </a:t>
            </a:r>
            <a:r>
              <a:rPr lang="en-US" sz="6000" i="1" dirty="0" err="1"/>
              <a:t>là</a:t>
            </a:r>
            <a:r>
              <a:rPr lang="en-US" sz="6000" i="1" dirty="0"/>
              <a:t> </a:t>
            </a:r>
            <a:r>
              <a:rPr lang="en-US" sz="6000" i="1" dirty="0" err="1"/>
              <a:t>Jê-sus</a:t>
            </a:r>
            <a:r>
              <a:rPr lang="en-US" sz="6000" i="1" dirty="0"/>
              <a:t>, </a:t>
            </a:r>
            <a:br>
              <a:rPr lang="en-US" sz="6000" i="1" dirty="0"/>
            </a:br>
            <a:r>
              <a:rPr lang="en-US" sz="6000" i="1" dirty="0" err="1"/>
              <a:t>vì</a:t>
            </a:r>
            <a:r>
              <a:rPr lang="en-US" sz="6000" i="1" dirty="0"/>
              <a:t> </a:t>
            </a:r>
            <a:r>
              <a:rPr lang="en-US" sz="6000" i="1" dirty="0" err="1"/>
              <a:t>chính</a:t>
            </a:r>
            <a:r>
              <a:rPr lang="en-US" sz="6000" i="1" dirty="0"/>
              <a:t> con </a:t>
            </a:r>
            <a:r>
              <a:rPr lang="en-US" sz="6000" i="1" dirty="0" err="1"/>
              <a:t>trai</a:t>
            </a:r>
            <a:r>
              <a:rPr lang="en-US" sz="6000" i="1" dirty="0"/>
              <a:t> </a:t>
            </a:r>
            <a:r>
              <a:rPr lang="en-US" sz="6000" i="1" dirty="0" err="1"/>
              <a:t>ấy</a:t>
            </a:r>
            <a:r>
              <a:rPr lang="en-US" sz="6000" i="1" dirty="0"/>
              <a:t> </a:t>
            </a:r>
            <a:r>
              <a:rPr lang="en-US" sz="6000" i="1" dirty="0" err="1"/>
              <a:t>sẽ</a:t>
            </a:r>
            <a:r>
              <a:rPr lang="en-US" sz="6000" i="1" dirty="0"/>
              <a:t> </a:t>
            </a:r>
            <a:r>
              <a:rPr lang="en-US" sz="6000" i="1" dirty="0" err="1"/>
              <a:t>cứu</a:t>
            </a:r>
            <a:r>
              <a:rPr lang="en-US" sz="6000" i="1" dirty="0"/>
              <a:t> </a:t>
            </a:r>
            <a:br>
              <a:rPr lang="en-US" sz="6000" i="1" dirty="0"/>
            </a:br>
            <a:r>
              <a:rPr lang="en-US" sz="6000" i="1" dirty="0" err="1"/>
              <a:t>dân</a:t>
            </a:r>
            <a:r>
              <a:rPr lang="en-US" sz="6000" i="1" dirty="0"/>
              <a:t> </a:t>
            </a:r>
            <a:r>
              <a:rPr lang="en-US" sz="6000" i="1" dirty="0" err="1"/>
              <a:t>mình</a:t>
            </a:r>
            <a:r>
              <a:rPr lang="en-US" sz="6000" i="1" dirty="0"/>
              <a:t> </a:t>
            </a:r>
            <a:r>
              <a:rPr lang="en-US" sz="6000" i="1" dirty="0" err="1"/>
              <a:t>ra</a:t>
            </a:r>
            <a:r>
              <a:rPr lang="en-US" sz="6000" i="1" dirty="0"/>
              <a:t> </a:t>
            </a:r>
            <a:r>
              <a:rPr lang="en-US" sz="6000" i="1" dirty="0" err="1"/>
              <a:t>khỏi</a:t>
            </a:r>
            <a:r>
              <a:rPr lang="en-US" sz="6000" i="1" dirty="0"/>
              <a:t> </a:t>
            </a:r>
            <a:r>
              <a:rPr lang="en-US" sz="6000" i="1" dirty="0" err="1"/>
              <a:t>tội</a:t>
            </a:r>
            <a:r>
              <a:rPr lang="en-US" sz="6000" i="1"/>
              <a:t>.</a:t>
            </a:r>
            <a:r>
              <a:rPr lang="en-US" sz="6000" i="1" dirty="0"/>
              <a:t/>
            </a:r>
            <a:br>
              <a:rPr lang="en-US" sz="6000" i="1" dirty="0"/>
            </a:br>
            <a:r>
              <a:rPr lang="en-US" sz="6000" i="1" dirty="0"/>
              <a:t>Ma-</a:t>
            </a:r>
            <a:r>
              <a:rPr lang="en-US" sz="6000" i="1" dirty="0" err="1"/>
              <a:t>thi</a:t>
            </a:r>
            <a:r>
              <a:rPr lang="en-US" sz="6000" i="1" dirty="0"/>
              <a:t>-ơ 1:21</a:t>
            </a:r>
          </a:p>
        </p:txBody>
      </p:sp>
    </p:spTree>
    <p:extLst>
      <p:ext uri="{BB962C8B-B14F-4D97-AF65-F5344CB8AC3E}">
        <p14:creationId xmlns:p14="http://schemas.microsoft.com/office/powerpoint/2010/main" val="416223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Từ xưa nay chẳng ai được truyền danh </a:t>
            </a:r>
            <a:r>
              <a:rPr lang="en-US" dirty="0"/>
              <a:t/>
            </a:r>
            <a:br>
              <a:rPr lang="en-US" dirty="0"/>
            </a:br>
            <a:r>
              <a:rPr lang="vi-VN" dirty="0"/>
              <a:t>Dịu dàng, tôn quý </a:t>
            </a:r>
            <a:r>
              <a:rPr lang="en-US" dirty="0"/>
              <a:t/>
            </a:r>
            <a:br>
              <a:rPr lang="en-US" dirty="0"/>
            </a:br>
            <a:r>
              <a:rPr lang="vi-VN" dirty="0"/>
              <a:t>như Chúa ta,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Đặt “Jê-sus” trước khi Ngài hạ sinh, Lạ lùng thay! Có ai rõ đâu? </a:t>
            </a:r>
            <a:endParaRPr lang="en-US" dirty="0"/>
          </a:p>
        </p:txBody>
      </p:sp>
    </p:spTree>
    <p:extLst>
      <p:ext uri="{BB962C8B-B14F-4D97-AF65-F5344CB8AC3E}">
        <p14:creationId xmlns:p14="http://schemas.microsoft.com/office/powerpoint/2010/main" val="279057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thích hát xướng </a:t>
            </a:r>
            <a:r>
              <a:rPr lang="en-US" dirty="0"/>
              <a:t/>
            </a:r>
            <a:br>
              <a:rPr lang="en-US" dirty="0"/>
            </a:br>
            <a:r>
              <a:rPr lang="vi-VN" dirty="0"/>
              <a:t>Christ ta là Vua, </a:t>
            </a:r>
            <a:r>
              <a:rPr lang="en-US" dirty="0"/>
              <a:t/>
            </a:r>
            <a:br>
              <a:rPr lang="en-US" dirty="0"/>
            </a:br>
            <a:r>
              <a:rPr lang="vi-VN" dirty="0"/>
              <a:t>Hay nói đến danh </a:t>
            </a:r>
            <a:r>
              <a:rPr lang="en-US" dirty="0"/>
              <a:t/>
            </a:r>
            <a:br>
              <a:rPr lang="en-US" dirty="0"/>
            </a:br>
            <a:r>
              <a:rPr lang="vi-VN" dirty="0"/>
              <a:t>“Jêsus” hoài, </a:t>
            </a:r>
            <a:endParaRPr lang="en-US" dirty="0"/>
          </a:p>
        </p:txBody>
      </p:sp>
    </p:spTree>
    <p:extLst>
      <p:ext uri="{BB962C8B-B14F-4D97-AF65-F5344CB8AC3E}">
        <p14:creationId xmlns:p14="http://schemas.microsoft.com/office/powerpoint/2010/main" val="138683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Và vui nghe đến tên Ngài, “Jêsus”; </a:t>
            </a:r>
            <a:r>
              <a:rPr lang="en-US" dirty="0"/>
              <a:t/>
            </a:r>
            <a:br>
              <a:rPr lang="en-US" dirty="0"/>
            </a:br>
            <a:r>
              <a:rPr lang="vi-VN" dirty="0"/>
              <a:t>Thật mừng vui quá, </a:t>
            </a:r>
            <a:r>
              <a:rPr lang="en-US" dirty="0"/>
              <a:t/>
            </a:r>
            <a:br>
              <a:rPr lang="en-US" dirty="0"/>
            </a:br>
            <a:r>
              <a:rPr lang="vi-VN" dirty="0"/>
              <a:t>vui mãi thôi. </a:t>
            </a:r>
            <a:endParaRPr lang="en-US" dirty="0"/>
          </a:p>
        </p:txBody>
      </p:sp>
    </p:spTree>
    <p:extLst>
      <p:ext uri="{BB962C8B-B14F-4D97-AF65-F5344CB8AC3E}">
        <p14:creationId xmlns:p14="http://schemas.microsoft.com/office/powerpoint/2010/main" val="55791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Ngày Jê-sus chết trên thập tự kia, Họ đề tên Chúa nơi bảng treo,</a:t>
            </a:r>
            <a:endParaRPr lang="en-US" dirty="0"/>
          </a:p>
        </p:txBody>
      </p:sp>
    </p:spTree>
    <p:extLst>
      <p:ext uri="{BB962C8B-B14F-4D97-AF65-F5344CB8AC3E}">
        <p14:creationId xmlns:p14="http://schemas.microsoft.com/office/powerpoint/2010/main" val="329825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Là Jê-sus đó muôn vạn người coi, Đoạn trường thay! hỡi Vua Chúa tôi! </a:t>
            </a:r>
            <a:endParaRPr lang="en-US" dirty="0"/>
          </a:p>
        </p:txBody>
      </p:sp>
    </p:spTree>
    <p:extLst>
      <p:ext uri="{BB962C8B-B14F-4D97-AF65-F5344CB8AC3E}">
        <p14:creationId xmlns:p14="http://schemas.microsoft.com/office/powerpoint/2010/main" val="244759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thích hát xướng </a:t>
            </a:r>
            <a:r>
              <a:rPr lang="en-US" dirty="0"/>
              <a:t/>
            </a:r>
            <a:br>
              <a:rPr lang="en-US" dirty="0"/>
            </a:br>
            <a:r>
              <a:rPr lang="vi-VN" dirty="0"/>
              <a:t>Christ ta là Vua, </a:t>
            </a:r>
            <a:r>
              <a:rPr lang="en-US" dirty="0"/>
              <a:t/>
            </a:r>
            <a:br>
              <a:rPr lang="en-US" dirty="0"/>
            </a:br>
            <a:r>
              <a:rPr lang="vi-VN" dirty="0"/>
              <a:t>Hay nói đến danh </a:t>
            </a:r>
            <a:r>
              <a:rPr lang="en-US" dirty="0"/>
              <a:t/>
            </a:r>
            <a:br>
              <a:rPr lang="en-US" dirty="0"/>
            </a:br>
            <a:r>
              <a:rPr lang="vi-VN" dirty="0"/>
              <a:t>“Jêsus” hoài, </a:t>
            </a:r>
            <a:endParaRPr lang="en-US" dirty="0"/>
          </a:p>
        </p:txBody>
      </p:sp>
    </p:spTree>
    <p:extLst>
      <p:ext uri="{BB962C8B-B14F-4D97-AF65-F5344CB8AC3E}">
        <p14:creationId xmlns:p14="http://schemas.microsoft.com/office/powerpoint/2010/main" val="183740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Và vui nghe đến tên Ngài, “Jêsus”; </a:t>
            </a:r>
            <a:r>
              <a:rPr lang="en-US" dirty="0"/>
              <a:t/>
            </a:r>
            <a:br>
              <a:rPr lang="en-US" dirty="0"/>
            </a:br>
            <a:r>
              <a:rPr lang="vi-VN" dirty="0"/>
              <a:t>Thật mừng vui quá, </a:t>
            </a:r>
            <a:r>
              <a:rPr lang="en-US" dirty="0"/>
              <a:t/>
            </a:r>
            <a:br>
              <a:rPr lang="en-US" dirty="0"/>
            </a:br>
            <a:r>
              <a:rPr lang="vi-VN" dirty="0"/>
              <a:t>vui mãi thôi. </a:t>
            </a:r>
            <a:endParaRPr lang="en-US" dirty="0"/>
          </a:p>
        </p:txBody>
      </p:sp>
    </p:spTree>
    <p:extLst>
      <p:ext uri="{BB962C8B-B14F-4D97-AF65-F5344CB8AC3E}">
        <p14:creationId xmlns:p14="http://schemas.microsoft.com/office/powerpoint/2010/main" val="209536328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797</TotalTime>
  <Words>173</Words>
  <Application>Microsoft Office PowerPoint</Application>
  <PresentationFormat>Widescreen</PresentationFormat>
  <Paragraphs>18</Paragraphs>
  <Slides>18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18</vt:i4>
      </vt:variant>
    </vt:vector>
  </HeadingPairs>
  <TitlesOfParts>
    <vt:vector size="22" baseType="lpstr">
      <vt:lpstr>Arial</vt:lpstr>
      <vt:lpstr>Calibri</vt:lpstr>
      <vt:lpstr>faithstocks-template-powerpoint-001</vt:lpstr>
      <vt:lpstr>Presentation1</vt:lpstr>
      <vt:lpstr>Thánh Ca 458 DANH DỊU DÀNG HƠN HẾT</vt:lpstr>
      <vt:lpstr>1. Từ xưa nay chẳng ai được truyền danh  Dịu dàng, tôn quý  như Chúa ta, </vt:lpstr>
      <vt:lpstr>Đặt “Jê-sus” trước khi Ngài hạ sinh, Lạ lùng thay! Có ai rõ đâu? </vt:lpstr>
      <vt:lpstr>Ta thích hát xướng  Christ ta là Vua,  Hay nói đến danh  “Jêsus” hoài, </vt:lpstr>
      <vt:lpstr>Và vui nghe đến tên Ngài, “Jêsus”;  Thật mừng vui quá,  vui mãi thôi. </vt:lpstr>
      <vt:lpstr>2. Ngày Jê-sus chết trên thập tự kia, Họ đề tên Chúa nơi bảng treo,</vt:lpstr>
      <vt:lpstr>Là Jê-sus đó muôn vạn người coi, Đoạn trường thay! hỡi Vua Chúa tôi! </vt:lpstr>
      <vt:lpstr>Ta thích hát xướng  Christ ta là Vua,  Hay nói đến danh  “Jêsus” hoài, </vt:lpstr>
      <vt:lpstr>Và vui nghe đến tên Ngài, “Jêsus”;  Thật mừng vui quá,  vui mãi thôi. </vt:lpstr>
      <vt:lpstr>3. Ngày nay đương ở trên ngự đài cao, Thật quyền trên cả, ai thắng đâu,</vt:lpstr>
      <vt:lpstr> Ngài thương yêu kẻ  trông đợi mừng vui,  Ngài là Vua Chúa,  danh “Jê-sus”. </vt:lpstr>
      <vt:lpstr>Ta thích hát xướng  Christ ta là Vua,  Hay nói đến danh  “Jêsus” hoài, </vt:lpstr>
      <vt:lpstr>Và vui nghe đến tên Ngài, “Jêsus”;  Thật mừng vui quá,  vui mãi thôi. </vt:lpstr>
      <vt:lpstr>4. Hằng nhơn danh Chúa, tôi nguyện điều chi,  Thì Ngài ban phước  trong mọi khi, </vt:lpstr>
      <vt:lpstr>Từ hôm qua, bữa nay,  đời đời luôn, Jê-sus không đổi thay chút chi. </vt:lpstr>
      <vt:lpstr>Ta thích hát xướng  Christ ta là Vua,  Hay nói đến danh  “Jêsus” hoài, </vt:lpstr>
      <vt:lpstr>Và vui nghe đến tên Ngài, “Jêsus”;  Thật mừng vui quá,  vui mãi thôi. </vt:lpstr>
      <vt:lpstr>Người sẽ sanh một trai,  ngươi khá đặt tên là Jê-sus,  vì chính con trai ấy sẽ cứu  dân mình ra khỏi tội. Ma-thi-ơ 1:21</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84</cp:revision>
  <dcterms:created xsi:type="dcterms:W3CDTF">2018-01-22T13:58:03Z</dcterms:created>
  <dcterms:modified xsi:type="dcterms:W3CDTF">2018-11-08T04:42:30Z</dcterms:modified>
</cp:coreProperties>
</file>