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 id="2147483760" r:id="rId2"/>
  </p:sldMasterIdLst>
  <p:notesMasterIdLst>
    <p:notesMasterId r:id="rId24"/>
  </p:notesMasterIdLst>
  <p:sldIdLst>
    <p:sldId id="278" r:id="rId3"/>
    <p:sldId id="258" r:id="rId4"/>
    <p:sldId id="259" r:id="rId5"/>
    <p:sldId id="260" r:id="rId6"/>
    <p:sldId id="261" r:id="rId7"/>
    <p:sldId id="262" r:id="rId8"/>
    <p:sldId id="263" r:id="rId9"/>
    <p:sldId id="264" r:id="rId10"/>
    <p:sldId id="265" r:id="rId11"/>
    <p:sldId id="272" r:id="rId12"/>
    <p:sldId id="273" r:id="rId13"/>
    <p:sldId id="266" r:id="rId14"/>
    <p:sldId id="267" r:id="rId15"/>
    <p:sldId id="268" r:id="rId16"/>
    <p:sldId id="274" r:id="rId17"/>
    <p:sldId id="275" r:id="rId18"/>
    <p:sldId id="271" r:id="rId19"/>
    <p:sldId id="269" r:id="rId20"/>
    <p:sldId id="270"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6410" autoAdjust="0"/>
  </p:normalViewPr>
  <p:slideViewPr>
    <p:cSldViewPr snapToGrid="0">
      <p:cViewPr varScale="1">
        <p:scale>
          <a:sx n="67" d="100"/>
          <a:sy n="67" d="100"/>
        </p:scale>
        <p:origin x="204" y="6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17F45B-B83E-4125-A5B6-A17F88494500}" type="datetimeFigureOut">
              <a:rPr lang="en-US" smtClean="0"/>
              <a:t>11/8/2018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B2C579-ABC5-4C15-B55D-5D77711891DF}" type="slidenum">
              <a:rPr lang="en-US" smtClean="0"/>
              <a:t>‹#›</a:t>
            </a:fld>
            <a:endParaRPr lang="en-US"/>
          </a:p>
        </p:txBody>
      </p:sp>
    </p:spTree>
    <p:extLst>
      <p:ext uri="{BB962C8B-B14F-4D97-AF65-F5344CB8AC3E}">
        <p14:creationId xmlns:p14="http://schemas.microsoft.com/office/powerpoint/2010/main" val="2636678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083255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549751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41370529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4139089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rgbClr val="FFFF00"/>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19093685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6758875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248075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8064825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7909698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1971786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1365281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9427892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4184916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5741400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032877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929100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208958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71719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707626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4228216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8611204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image" Target="../media/image1.jpe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64027633"/>
      </p:ext>
    </p:extLst>
  </p:cSld>
  <p:clrMap bg1="lt1" tx1="dk1" bg2="lt2" tx2="dk2" accent1="accent1" accent2="accent2" accent3="accent3" accent4="accent4" accent5="accent5" accent6="accent6" hlink="hlink" folHlink="folHlink"/>
  <p:sldLayoutIdLst>
    <p:sldLayoutId id="2147483741" r:id="rId1"/>
    <p:sldLayoutId id="2147483754" r:id="rId2"/>
    <p:sldLayoutId id="2147483756" r:id="rId3"/>
    <p:sldLayoutId id="2147483743" r:id="rId4"/>
    <p:sldLayoutId id="2147483745" r:id="rId5"/>
    <p:sldLayoutId id="2147483757" r:id="rId6"/>
    <p:sldLayoutId id="2147483752" r:id="rId7"/>
    <p:sldLayoutId id="2147483758" r:id="rId8"/>
    <p:sldLayoutId id="2147483753" r:id="rId9"/>
    <p:sldLayoutId id="2147483759" r:id="rId10"/>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638018494"/>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Thánh</a:t>
            </a:r>
            <a:r>
              <a:rPr lang="en-US" dirty="0"/>
              <a:t> Ca 459</a:t>
            </a:r>
            <a:br>
              <a:rPr lang="en-US" dirty="0"/>
            </a:br>
            <a:r>
              <a:rPr lang="en-US" dirty="0"/>
              <a:t>ĐI ĐẾN SI-ÔN</a:t>
            </a:r>
          </a:p>
        </p:txBody>
      </p:sp>
    </p:spTree>
    <p:extLst>
      <p:ext uri="{BB962C8B-B14F-4D97-AF65-F5344CB8AC3E}">
        <p14:creationId xmlns:p14="http://schemas.microsoft.com/office/powerpoint/2010/main" val="586854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Hỡi chúng lên Si-ôn rày, Chỗ ấy là chỗ hiển vinh đẹp đẽ; </a:t>
            </a:r>
            <a:endParaRPr lang="en-US" dirty="0"/>
          </a:p>
        </p:txBody>
      </p:sp>
    </p:spTree>
    <p:extLst>
      <p:ext uri="{BB962C8B-B14F-4D97-AF65-F5344CB8AC3E}">
        <p14:creationId xmlns:p14="http://schemas.microsoft.com/office/powerpoint/2010/main" val="464937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Tới Si-ôn kia, </a:t>
            </a:r>
            <a:r>
              <a:rPr lang="en-US" dirty="0"/>
              <a:t/>
            </a:r>
            <a:br>
              <a:rPr lang="en-US" dirty="0"/>
            </a:br>
            <a:r>
              <a:rPr lang="vi-VN" dirty="0"/>
              <a:t>nước của Thánh Chúa; Hát, hát, hát ca tụng Ngài. </a:t>
            </a:r>
            <a:endParaRPr lang="en-US" dirty="0"/>
          </a:p>
        </p:txBody>
      </p:sp>
    </p:spTree>
    <p:extLst>
      <p:ext uri="{BB962C8B-B14F-4D97-AF65-F5344CB8AC3E}">
        <p14:creationId xmlns:p14="http://schemas.microsoft.com/office/powerpoint/2010/main" val="2376635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3. Nay chúng ta được </a:t>
            </a:r>
            <a:r>
              <a:rPr lang="en-US" dirty="0"/>
              <a:t/>
            </a:r>
            <a:br>
              <a:rPr lang="en-US" dirty="0"/>
            </a:br>
            <a:r>
              <a:rPr lang="vi-VN" dirty="0"/>
              <a:t>yêu thương, </a:t>
            </a:r>
            <a:r>
              <a:rPr lang="en-US" dirty="0"/>
              <a:t/>
            </a:r>
            <a:br>
              <a:rPr lang="en-US" dirty="0"/>
            </a:br>
            <a:r>
              <a:rPr lang="vi-VN" dirty="0"/>
              <a:t>Ta nếm ngàn món </a:t>
            </a:r>
            <a:r>
              <a:rPr lang="en-US" dirty="0"/>
              <a:t/>
            </a:r>
            <a:br>
              <a:rPr lang="en-US" dirty="0"/>
            </a:br>
            <a:r>
              <a:rPr lang="vi-VN" dirty="0"/>
              <a:t>linh lương. </a:t>
            </a:r>
            <a:endParaRPr lang="en-US" dirty="0"/>
          </a:p>
        </p:txBody>
      </p:sp>
    </p:spTree>
    <p:extLst>
      <p:ext uri="{BB962C8B-B14F-4D97-AF65-F5344CB8AC3E}">
        <p14:creationId xmlns:p14="http://schemas.microsoft.com/office/powerpoint/2010/main" val="2015187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Chưa ở nơi hớn hở trên ngự đường, Chưa ở nơi hớn hở trên ngự đường, </a:t>
            </a:r>
            <a:endParaRPr lang="en-US" dirty="0"/>
          </a:p>
        </p:txBody>
      </p:sp>
    </p:spTree>
    <p:extLst>
      <p:ext uri="{BB962C8B-B14F-4D97-AF65-F5344CB8AC3E}">
        <p14:creationId xmlns:p14="http://schemas.microsoft.com/office/powerpoint/2010/main" val="4020581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Dầu chưa lên cõi vẻ vang, Cũng luôn luôn nếm ngọt ngon. </a:t>
            </a:r>
            <a:endParaRPr lang="en-US" dirty="0"/>
          </a:p>
        </p:txBody>
      </p:sp>
    </p:spTree>
    <p:extLst>
      <p:ext uri="{BB962C8B-B14F-4D97-AF65-F5344CB8AC3E}">
        <p14:creationId xmlns:p14="http://schemas.microsoft.com/office/powerpoint/2010/main" val="805493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Hỡi chúng lên Si-ôn rày, Chỗ ấy là chỗ hiển vinh đẹp đẽ; </a:t>
            </a:r>
            <a:endParaRPr lang="en-US" dirty="0"/>
          </a:p>
        </p:txBody>
      </p:sp>
    </p:spTree>
    <p:extLst>
      <p:ext uri="{BB962C8B-B14F-4D97-AF65-F5344CB8AC3E}">
        <p14:creationId xmlns:p14="http://schemas.microsoft.com/office/powerpoint/2010/main" val="39906489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Tới Si-ôn kia, </a:t>
            </a:r>
            <a:r>
              <a:rPr lang="en-US" dirty="0"/>
              <a:t/>
            </a:r>
            <a:br>
              <a:rPr lang="en-US" dirty="0"/>
            </a:br>
            <a:r>
              <a:rPr lang="vi-VN" dirty="0"/>
              <a:t>nước của Thánh Chúa; Hát, hát, hát ca tụng Ngài. </a:t>
            </a:r>
            <a:endParaRPr lang="en-US" dirty="0"/>
          </a:p>
        </p:txBody>
      </p:sp>
    </p:spTree>
    <p:extLst>
      <p:ext uri="{BB962C8B-B14F-4D97-AF65-F5344CB8AC3E}">
        <p14:creationId xmlns:p14="http://schemas.microsoft.com/office/powerpoint/2010/main" val="2369845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4. Nên chúng ta </a:t>
            </a:r>
            <a:r>
              <a:rPr lang="en-US" dirty="0"/>
              <a:t/>
            </a:r>
            <a:br>
              <a:rPr lang="en-US" dirty="0"/>
            </a:br>
            <a:r>
              <a:rPr lang="vi-VN" dirty="0"/>
              <a:t>ngợi khen vui, </a:t>
            </a:r>
            <a:r>
              <a:rPr lang="en-US" dirty="0"/>
              <a:t/>
            </a:r>
            <a:br>
              <a:rPr lang="en-US" dirty="0"/>
            </a:br>
            <a:r>
              <a:rPr lang="vi-VN" dirty="0"/>
              <a:t>Con mắt đừng nhỏ </a:t>
            </a:r>
            <a:r>
              <a:rPr lang="en-US" dirty="0"/>
              <a:t/>
            </a:r>
            <a:br>
              <a:rPr lang="en-US" dirty="0"/>
            </a:br>
            <a:r>
              <a:rPr lang="vi-VN" dirty="0"/>
              <a:t>châu rơi; </a:t>
            </a:r>
            <a:endParaRPr lang="en-US" dirty="0"/>
          </a:p>
        </p:txBody>
      </p:sp>
    </p:spTree>
    <p:extLst>
      <p:ext uri="{BB962C8B-B14F-4D97-AF65-F5344CB8AC3E}">
        <p14:creationId xmlns:p14="http://schemas.microsoft.com/office/powerpoint/2010/main" val="6935966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Nay vẫn đang ruổi bước lên thiên thành, </a:t>
            </a:r>
            <a:r>
              <a:rPr lang="en-US" dirty="0"/>
              <a:t/>
            </a:r>
            <a:br>
              <a:rPr lang="en-US" dirty="0"/>
            </a:br>
            <a:r>
              <a:rPr lang="vi-VN" dirty="0"/>
              <a:t>Nay vẫn đang ruổi bước lên thiên thành, </a:t>
            </a:r>
            <a:endParaRPr lang="en-US" dirty="0"/>
          </a:p>
        </p:txBody>
      </p:sp>
    </p:spTree>
    <p:extLst>
      <p:ext uri="{BB962C8B-B14F-4D97-AF65-F5344CB8AC3E}">
        <p14:creationId xmlns:p14="http://schemas.microsoft.com/office/powerpoint/2010/main" val="11866866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Thiệt khi sau sẽ đến ngay, Chốn vinh quang Chúa dành cho. </a:t>
            </a:r>
          </a:p>
        </p:txBody>
      </p:sp>
    </p:spTree>
    <p:extLst>
      <p:ext uri="{BB962C8B-B14F-4D97-AF65-F5344CB8AC3E}">
        <p14:creationId xmlns:p14="http://schemas.microsoft.com/office/powerpoint/2010/main" val="913579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en-US" dirty="0"/>
              <a:t>1. </a:t>
            </a:r>
            <a:r>
              <a:rPr lang="vi-VN" dirty="0"/>
              <a:t>Yêu Chúa, ta hiệp chung nhau, Ca hát, </a:t>
            </a:r>
            <a:r>
              <a:rPr lang="en-US" dirty="0"/>
              <a:t/>
            </a:r>
            <a:br>
              <a:rPr lang="en-US" dirty="0"/>
            </a:br>
            <a:r>
              <a:rPr lang="vi-VN" dirty="0"/>
              <a:t>mừng kính khen Vua. </a:t>
            </a:r>
            <a:endParaRPr lang="en-US" dirty="0"/>
          </a:p>
        </p:txBody>
      </p:sp>
    </p:spTree>
    <p:extLst>
      <p:ext uri="{BB962C8B-B14F-4D97-AF65-F5344CB8AC3E}">
        <p14:creationId xmlns:p14="http://schemas.microsoft.com/office/powerpoint/2010/main" val="2243922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Hỡi chúng lên Si-ôn rày, Chỗ ấy là chỗ hiển vinh đẹp đẽ; </a:t>
            </a:r>
            <a:endParaRPr lang="en-US" dirty="0"/>
          </a:p>
        </p:txBody>
      </p:sp>
    </p:spTree>
    <p:extLst>
      <p:ext uri="{BB962C8B-B14F-4D97-AF65-F5344CB8AC3E}">
        <p14:creationId xmlns:p14="http://schemas.microsoft.com/office/powerpoint/2010/main" val="2662439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Tới Si-ôn kia, </a:t>
            </a:r>
            <a:r>
              <a:rPr lang="en-US" dirty="0"/>
              <a:t/>
            </a:r>
            <a:br>
              <a:rPr lang="en-US" dirty="0"/>
            </a:br>
            <a:r>
              <a:rPr lang="vi-VN" dirty="0"/>
              <a:t>nước của Thánh Chúa; Hát, hát, hát ca tụng Ngài. </a:t>
            </a:r>
            <a:endParaRPr lang="en-US" dirty="0"/>
          </a:p>
        </p:txBody>
      </p:sp>
    </p:spTree>
    <p:extLst>
      <p:ext uri="{BB962C8B-B14F-4D97-AF65-F5344CB8AC3E}">
        <p14:creationId xmlns:p14="http://schemas.microsoft.com/office/powerpoint/2010/main" val="1725988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Xin hãy vui nhóm </a:t>
            </a:r>
            <a:r>
              <a:rPr lang="en-US" dirty="0"/>
              <a:t/>
            </a:r>
            <a:br>
              <a:rPr lang="en-US" dirty="0"/>
            </a:br>
            <a:r>
              <a:rPr lang="vi-VN" dirty="0"/>
              <a:t>để ca tụng Ngài </a:t>
            </a:r>
            <a:r>
              <a:rPr lang="en-US" dirty="0"/>
              <a:t/>
            </a:r>
            <a:br>
              <a:rPr lang="en-US" dirty="0"/>
            </a:br>
            <a:r>
              <a:rPr lang="vi-VN" dirty="0"/>
              <a:t>Xin hãy vui nhóm </a:t>
            </a:r>
            <a:r>
              <a:rPr lang="en-US" dirty="0"/>
              <a:t/>
            </a:r>
            <a:br>
              <a:rPr lang="en-US" dirty="0"/>
            </a:br>
            <a:r>
              <a:rPr lang="vi-VN" dirty="0"/>
              <a:t>để ca tụng Ngài; </a:t>
            </a:r>
            <a:endParaRPr lang="en-US" dirty="0"/>
          </a:p>
        </p:txBody>
      </p:sp>
    </p:spTree>
    <p:extLst>
      <p:ext uri="{BB962C8B-B14F-4D97-AF65-F5344CB8AC3E}">
        <p14:creationId xmlns:p14="http://schemas.microsoft.com/office/powerpoint/2010/main" val="1981470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Thờ Jê-sus </a:t>
            </a:r>
            <a:r>
              <a:rPr lang="en-US" dirty="0"/>
              <a:t/>
            </a:r>
            <a:br>
              <a:rPr lang="en-US" dirty="0"/>
            </a:br>
            <a:r>
              <a:rPr lang="vi-VN" dirty="0"/>
              <a:t>chánh đáng thay! </a:t>
            </a:r>
            <a:r>
              <a:rPr lang="en-US" dirty="0"/>
              <a:t/>
            </a:r>
            <a:br>
              <a:rPr lang="en-US" dirty="0"/>
            </a:br>
            <a:r>
              <a:rPr lang="vi-VN" dirty="0"/>
              <a:t>Hẳn Jê-sus đáng thờ thay! </a:t>
            </a:r>
            <a:endParaRPr lang="en-US" dirty="0"/>
          </a:p>
        </p:txBody>
      </p:sp>
    </p:spTree>
    <p:extLst>
      <p:ext uri="{BB962C8B-B14F-4D97-AF65-F5344CB8AC3E}">
        <p14:creationId xmlns:p14="http://schemas.microsoft.com/office/powerpoint/2010/main" val="338170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Hỡi chúng lên Si-ôn rày, Chỗ ấy là chỗ hiển vinh đẹp đẽ; </a:t>
            </a:r>
            <a:endParaRPr lang="en-US" dirty="0"/>
          </a:p>
        </p:txBody>
      </p:sp>
    </p:spTree>
    <p:extLst>
      <p:ext uri="{BB962C8B-B14F-4D97-AF65-F5344CB8AC3E}">
        <p14:creationId xmlns:p14="http://schemas.microsoft.com/office/powerpoint/2010/main" val="4042059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Tới Si-ôn kia, </a:t>
            </a:r>
            <a:r>
              <a:rPr lang="en-US" dirty="0"/>
              <a:t/>
            </a:r>
            <a:br>
              <a:rPr lang="en-US" dirty="0"/>
            </a:br>
            <a:r>
              <a:rPr lang="vi-VN" dirty="0"/>
              <a:t>nước của Thánh Chúa; Hát, hát, hát ca tụng Ngài. </a:t>
            </a:r>
            <a:endParaRPr lang="en-US" dirty="0"/>
          </a:p>
        </p:txBody>
      </p:sp>
    </p:spTree>
    <p:extLst>
      <p:ext uri="{BB962C8B-B14F-4D97-AF65-F5344CB8AC3E}">
        <p14:creationId xmlns:p14="http://schemas.microsoft.com/office/powerpoint/2010/main" val="3231431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2. Thơ thánh dân ngoại không vui, </a:t>
            </a:r>
            <a:r>
              <a:rPr lang="en-US" dirty="0"/>
              <a:t/>
            </a:r>
            <a:br>
              <a:rPr lang="en-US" dirty="0"/>
            </a:br>
            <a:r>
              <a:rPr lang="vi-VN" dirty="0"/>
              <a:t>Nhân bởi người chẳng biết Christ. </a:t>
            </a:r>
            <a:endParaRPr lang="en-US" dirty="0"/>
          </a:p>
        </p:txBody>
      </p:sp>
    </p:spTree>
    <p:extLst>
      <p:ext uri="{BB962C8B-B14F-4D97-AF65-F5344CB8AC3E}">
        <p14:creationId xmlns:p14="http://schemas.microsoft.com/office/powerpoint/2010/main" val="2005124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Song những con cái của Vua tại trời, Song những con cái của Vua tại trời; </a:t>
            </a:r>
            <a:endParaRPr lang="en-US" dirty="0"/>
          </a:p>
        </p:txBody>
      </p:sp>
    </p:spTree>
    <p:extLst>
      <p:ext uri="{BB962C8B-B14F-4D97-AF65-F5344CB8AC3E}">
        <p14:creationId xmlns:p14="http://schemas.microsoft.com/office/powerpoint/2010/main" val="28106164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Lòng vui thay, </a:t>
            </a:r>
            <a:r>
              <a:rPr lang="en-US" dirty="0"/>
              <a:t/>
            </a:r>
            <a:br>
              <a:rPr lang="en-US" dirty="0"/>
            </a:br>
            <a:r>
              <a:rPr lang="vi-VN" dirty="0"/>
              <a:t>hát xướng luôn. </a:t>
            </a:r>
            <a:r>
              <a:rPr lang="en-US" dirty="0"/>
              <a:t/>
            </a:r>
            <a:br>
              <a:rPr lang="en-US" dirty="0"/>
            </a:br>
            <a:r>
              <a:rPr lang="vi-VN" dirty="0"/>
              <a:t>Hát khen Chân Chúa </a:t>
            </a:r>
            <a:r>
              <a:rPr lang="en-US" dirty="0"/>
              <a:t/>
            </a:r>
            <a:br>
              <a:rPr lang="en-US" dirty="0"/>
            </a:br>
            <a:r>
              <a:rPr lang="vi-VN" dirty="0"/>
              <a:t>độc tôn. </a:t>
            </a:r>
            <a:endParaRPr lang="en-US" dirty="0"/>
          </a:p>
        </p:txBody>
      </p:sp>
    </p:spTree>
    <p:extLst>
      <p:ext uri="{BB962C8B-B14F-4D97-AF65-F5344CB8AC3E}">
        <p14:creationId xmlns:p14="http://schemas.microsoft.com/office/powerpoint/2010/main" val="3507054808"/>
      </p:ext>
    </p:extLst>
  </p:cSld>
  <p:clrMapOvr>
    <a:masterClrMapping/>
  </p:clrMapOvr>
</p:sld>
</file>

<file path=ppt/theme/theme1.xml><?xml version="1.0" encoding="utf-8"?>
<a:theme xmlns:a="http://schemas.openxmlformats.org/drawingml/2006/main" name="faithstocks-template-powerpoint-00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5C834B2-4A3E-49F7-9EB5-908E626B4A0E}" vid="{6886AF0C-C0C5-4004-8430-67B367CF969C}"/>
    </a:ext>
  </a:extLst>
</a:theme>
</file>

<file path=ppt/theme/theme2.xml><?xml version="1.0" encoding="utf-8"?>
<a:theme xmlns:a="http://schemas.openxmlformats.org/drawingml/2006/main" name="Presentation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ocument Themes.potx" id="{6A44481B-8EE0-4478-8270-5C7A3D7973D1}" vid="{BC5D5854-44EB-413B-9822-CB9A1AE0F1A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faithstocks-template-powerpoint-001</Template>
  <TotalTime>813</TotalTime>
  <Words>195</Words>
  <Application>Microsoft Office PowerPoint</Application>
  <PresentationFormat>Widescreen</PresentationFormat>
  <Paragraphs>21</Paragraphs>
  <Slides>21</Slides>
  <Notes>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21</vt:i4>
      </vt:variant>
    </vt:vector>
  </HeadingPairs>
  <TitlesOfParts>
    <vt:vector size="25" baseType="lpstr">
      <vt:lpstr>Arial</vt:lpstr>
      <vt:lpstr>Calibri</vt:lpstr>
      <vt:lpstr>faithstocks-template-powerpoint-001</vt:lpstr>
      <vt:lpstr>Presentation1</vt:lpstr>
      <vt:lpstr>Thánh Ca 459 ĐI ĐẾN SI-ÔN</vt:lpstr>
      <vt:lpstr>1. Yêu Chúa, ta hiệp chung nhau, Ca hát,  mừng kính khen Vua. </vt:lpstr>
      <vt:lpstr>Xin hãy vui nhóm  để ca tụng Ngài  Xin hãy vui nhóm  để ca tụng Ngài; </vt:lpstr>
      <vt:lpstr>Thờ Jê-sus  chánh đáng thay!  Hẳn Jê-sus đáng thờ thay! </vt:lpstr>
      <vt:lpstr>Hỡi chúng lên Si-ôn rày, Chỗ ấy là chỗ hiển vinh đẹp đẽ; </vt:lpstr>
      <vt:lpstr>Tới Si-ôn kia,  nước của Thánh Chúa; Hát, hát, hát ca tụng Ngài. </vt:lpstr>
      <vt:lpstr>2. Thơ thánh dân ngoại không vui,  Nhân bởi người chẳng biết Christ. </vt:lpstr>
      <vt:lpstr>Song những con cái của Vua tại trời, Song những con cái của Vua tại trời; </vt:lpstr>
      <vt:lpstr>Lòng vui thay,  hát xướng luôn.  Hát khen Chân Chúa  độc tôn. </vt:lpstr>
      <vt:lpstr>Hỡi chúng lên Si-ôn rày, Chỗ ấy là chỗ hiển vinh đẹp đẽ; </vt:lpstr>
      <vt:lpstr>Tới Si-ôn kia,  nước của Thánh Chúa; Hát, hát, hát ca tụng Ngài. </vt:lpstr>
      <vt:lpstr>3. Nay chúng ta được  yêu thương,  Ta nếm ngàn món  linh lương. </vt:lpstr>
      <vt:lpstr>Chưa ở nơi hớn hở trên ngự đường, Chưa ở nơi hớn hở trên ngự đường, </vt:lpstr>
      <vt:lpstr>Dầu chưa lên cõi vẻ vang, Cũng luôn luôn nếm ngọt ngon. </vt:lpstr>
      <vt:lpstr>Hỡi chúng lên Si-ôn rày, Chỗ ấy là chỗ hiển vinh đẹp đẽ; </vt:lpstr>
      <vt:lpstr>Tới Si-ôn kia,  nước của Thánh Chúa; Hát, hát, hát ca tụng Ngài. </vt:lpstr>
      <vt:lpstr>4. Nên chúng ta  ngợi khen vui,  Con mắt đừng nhỏ  châu rơi; </vt:lpstr>
      <vt:lpstr>Nay vẫn đang ruổi bước lên thiên thành,  Nay vẫn đang ruổi bước lên thiên thành, </vt:lpstr>
      <vt:lpstr>Thiệt khi sau sẽ đến ngay, Chốn vinh quang Chúa dành cho. </vt:lpstr>
      <vt:lpstr>Hỡi chúng lên Si-ôn rày, Chỗ ấy là chỗ hiển vinh đẹp đẽ; </vt:lpstr>
      <vt:lpstr>Tới Si-ôn kia,  nước của Thánh Chúa; Hát, hát, hát ca tụng Ngài. </vt:lpstr>
    </vt:vector>
  </TitlesOfParts>
  <Company>ASI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TC 092 - Ta Hy Sinh Vì Con Hết   Thánh Ca 92 Ta Hy Sinh Vì Con Hết  1. Ta hy sinh vì con hết, huyết tuôn tim nầy tan tành, đem con ra từ nơi chết, chuộc tội đặng con lại sanh;   Ta đã phó tánh mạng cho con rồi, phó chi cho ta, con ôi?  Ta đã phó tánh mạng cho con rồi, phó chi cho ta, con ôi?  2. Nơi Cha Ta ngự đẹp đẽ,  ngôi Ta sang trọng vô cùng, nhưng Ta vui lòng lâm thế, đê hèn, buồn thảm, hư không;   Ta đã bỏ hết vì con kia rồi, bỏ chi cho Ta, con ôi?  Ta đã bỏ hết vì con kia rồi,  bỏ chi cho Ta, con ôi?  3. Thương con Ta chịu đau khổ, trí con đâu kịp suy lường, đem con lên từ âm phủ, thân nầy chịu bao  đau thương;   Ta đã gánh hết vì con kia rồi, gánh chi cho Ta, con ôi? Ta đã gánh hết vì con kia rồi, gánh chi cho Ta, con ôi?  Thánh Ca 92 Ta Hy Sinh Vì Con Hết  4. Ta vui xa lìa thiên quốc, giáng sanh đem đầy ơn hồng. Yêu thương, tha tội, ban phước, hoàn toàn đều ban nhưng không.   Ta phó hết bửu vật cho con rồi, đem chi cho Ta, con ôi? Ta phó hết bửu vật cho con rồi, đem chi cho Ta, con ôi?</dc:title>
  <dc:creator>Phan Minh Vinh An; Ha Le</dc:creator>
  <cp:lastModifiedBy>An Phan</cp:lastModifiedBy>
  <cp:revision>90</cp:revision>
  <dcterms:created xsi:type="dcterms:W3CDTF">2018-01-22T13:58:03Z</dcterms:created>
  <dcterms:modified xsi:type="dcterms:W3CDTF">2018-11-08T04:43:53Z</dcterms:modified>
</cp:coreProperties>
</file>