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74" r:id="rId3"/>
    <p:sldId id="258" r:id="rId4"/>
    <p:sldId id="259" r:id="rId5"/>
    <p:sldId id="266" r:id="rId6"/>
    <p:sldId id="260" r:id="rId7"/>
    <p:sldId id="267" r:id="rId8"/>
    <p:sldId id="261" r:id="rId9"/>
    <p:sldId id="268" r:id="rId10"/>
    <p:sldId id="269" r:id="rId11"/>
    <p:sldId id="262" r:id="rId12"/>
    <p:sldId id="263" r:id="rId13"/>
    <p:sldId id="270" r:id="rId14"/>
    <p:sldId id="271" r:id="rId15"/>
    <p:sldId id="264" r:id="rId16"/>
    <p:sldId id="265"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70890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337421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85094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16980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18339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37202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572927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465631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615284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95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020018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8288273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460</a:t>
            </a:r>
            <a:br>
              <a:rPr lang="en-US" dirty="0"/>
            </a:br>
            <a:r>
              <a:rPr lang="en-US" dirty="0"/>
              <a:t>ÁNH SÁNG </a:t>
            </a:r>
            <a:br>
              <a:rPr lang="en-US" dirty="0"/>
            </a:br>
            <a:r>
              <a:rPr lang="en-US" dirty="0"/>
              <a:t>TRONG TÂM HỒN</a:t>
            </a:r>
          </a:p>
        </p:txBody>
      </p:sp>
    </p:spTree>
    <p:extLst>
      <p:ext uri="{BB962C8B-B14F-4D97-AF65-F5344CB8AC3E}">
        <p14:creationId xmlns:p14="http://schemas.microsoft.com/office/powerpoint/2010/main" val="73345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Hiện có mùa xuân </a:t>
            </a:r>
            <a:r>
              <a:rPr lang="en-US" dirty="0"/>
              <a:t/>
            </a:r>
            <a:br>
              <a:rPr lang="en-US" dirty="0"/>
            </a:br>
            <a:r>
              <a:rPr lang="vi-VN" dirty="0"/>
              <a:t>nơi tâm tươi mới </a:t>
            </a:r>
            <a:r>
              <a:rPr lang="en-US" dirty="0"/>
              <a:t/>
            </a:r>
            <a:br>
              <a:rPr lang="en-US" dirty="0"/>
            </a:br>
            <a:r>
              <a:rPr lang="vi-VN" dirty="0"/>
              <a:t>Bởi Chúa vô ngự </a:t>
            </a:r>
            <a:r>
              <a:rPr lang="en-US" dirty="0"/>
              <a:t/>
            </a:r>
            <a:br>
              <a:rPr lang="en-US" dirty="0"/>
            </a:br>
            <a:r>
              <a:rPr lang="vi-VN" dirty="0"/>
              <a:t>trong tôi. </a:t>
            </a:r>
            <a:endParaRPr lang="en-US" dirty="0"/>
          </a:p>
        </p:txBody>
      </p:sp>
    </p:spTree>
    <p:extLst>
      <p:ext uri="{BB962C8B-B14F-4D97-AF65-F5344CB8AC3E}">
        <p14:creationId xmlns:p14="http://schemas.microsoft.com/office/powerpoint/2010/main" val="1863548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Mừng cảnh bình yên, </a:t>
            </a:r>
            <a:r>
              <a:rPr lang="en-US" dirty="0"/>
              <a:t/>
            </a:r>
            <a:br>
              <a:rPr lang="en-US" dirty="0"/>
            </a:br>
            <a:r>
              <a:rPr lang="vi-VN" dirty="0"/>
              <a:t>chim cu đương gáy, </a:t>
            </a:r>
            <a:r>
              <a:rPr lang="en-US" dirty="0"/>
              <a:t/>
            </a:r>
            <a:br>
              <a:rPr lang="en-US" dirty="0"/>
            </a:br>
            <a:r>
              <a:rPr lang="vi-VN" dirty="0"/>
              <a:t>Trổ hoa ân điển sáng chói. </a:t>
            </a:r>
            <a:endParaRPr lang="en-US" dirty="0"/>
          </a:p>
        </p:txBody>
      </p:sp>
    </p:spTree>
    <p:extLst>
      <p:ext uri="{BB962C8B-B14F-4D97-AF65-F5344CB8AC3E}">
        <p14:creationId xmlns:p14="http://schemas.microsoft.com/office/powerpoint/2010/main" val="470612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Ánh sáng siêu phàm! </a:t>
            </a:r>
            <a:r>
              <a:rPr lang="en-US" dirty="0"/>
              <a:t/>
            </a:r>
            <a:br>
              <a:rPr lang="en-US" dirty="0"/>
            </a:br>
            <a:r>
              <a:rPr lang="vi-VN" dirty="0"/>
              <a:t>Ánh vinh hạnh thật. </a:t>
            </a:r>
            <a:r>
              <a:rPr lang="en-US" dirty="0"/>
              <a:t/>
            </a:r>
            <a:br>
              <a:rPr lang="en-US" dirty="0"/>
            </a:br>
            <a:r>
              <a:rPr lang="vi-VN" dirty="0"/>
              <a:t>Luồng bình tịnh tươi thắm cả tâm linh tôi. </a:t>
            </a:r>
            <a:endParaRPr lang="en-US" dirty="0"/>
          </a:p>
        </p:txBody>
      </p:sp>
    </p:spTree>
    <p:extLst>
      <p:ext uri="{BB962C8B-B14F-4D97-AF65-F5344CB8AC3E}">
        <p14:creationId xmlns:p14="http://schemas.microsoft.com/office/powerpoint/2010/main" val="1589877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Lúc Jê-sus </a:t>
            </a:r>
            <a:r>
              <a:rPr lang="en-US" dirty="0"/>
              <a:t/>
            </a:r>
            <a:br>
              <a:rPr lang="en-US" dirty="0"/>
            </a:br>
            <a:r>
              <a:rPr lang="vi-VN" dirty="0"/>
              <a:t>hé môi mỉm miệng cười, </a:t>
            </a:r>
            <a:r>
              <a:rPr lang="en-US" dirty="0"/>
              <a:t/>
            </a:r>
            <a:br>
              <a:rPr lang="en-US" dirty="0"/>
            </a:br>
            <a:r>
              <a:rPr lang="vi-VN" dirty="0"/>
              <a:t>Hiện ra ánh sáng </a:t>
            </a:r>
            <a:r>
              <a:rPr lang="en-US" dirty="0"/>
              <a:t/>
            </a:r>
            <a:br>
              <a:rPr lang="en-US" dirty="0"/>
            </a:br>
            <a:r>
              <a:rPr lang="vi-VN" dirty="0"/>
              <a:t>soi trong lòng. </a:t>
            </a:r>
            <a:endParaRPr lang="en-US" dirty="0"/>
          </a:p>
        </p:txBody>
      </p:sp>
    </p:spTree>
    <p:extLst>
      <p:ext uri="{BB962C8B-B14F-4D97-AF65-F5344CB8AC3E}">
        <p14:creationId xmlns:p14="http://schemas.microsoft.com/office/powerpoint/2010/main" val="399740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Thật cả đời tôi hân hoan thư thái, Yêu kính </a:t>
            </a:r>
            <a:r>
              <a:rPr lang="en-US" dirty="0"/>
              <a:t/>
            </a:r>
            <a:br>
              <a:rPr lang="en-US" dirty="0"/>
            </a:br>
            <a:r>
              <a:rPr lang="vi-VN" dirty="0"/>
              <a:t>trông cậy tôn vinh. </a:t>
            </a:r>
            <a:endParaRPr lang="en-US" dirty="0"/>
          </a:p>
        </p:txBody>
      </p:sp>
    </p:spTree>
    <p:extLst>
      <p:ext uri="{BB962C8B-B14F-4D97-AF65-F5344CB8AC3E}">
        <p14:creationId xmlns:p14="http://schemas.microsoft.com/office/powerpoint/2010/main" val="1351083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Vì phước hiện tại tôi không kể xiết </a:t>
            </a:r>
            <a:r>
              <a:rPr lang="en-US" dirty="0"/>
              <a:t/>
            </a:r>
            <a:br>
              <a:rPr lang="en-US" dirty="0"/>
            </a:br>
            <a:r>
              <a:rPr lang="vi-VN" dirty="0"/>
              <a:t>Với tương lai </a:t>
            </a:r>
            <a:r>
              <a:rPr lang="en-US" dirty="0"/>
              <a:t/>
            </a:r>
            <a:br>
              <a:rPr lang="en-US" dirty="0"/>
            </a:br>
            <a:r>
              <a:rPr lang="vi-VN" dirty="0"/>
              <a:t>hưởng cõi thánh. </a:t>
            </a:r>
          </a:p>
        </p:txBody>
      </p:sp>
    </p:spTree>
    <p:extLst>
      <p:ext uri="{BB962C8B-B14F-4D97-AF65-F5344CB8AC3E}">
        <p14:creationId xmlns:p14="http://schemas.microsoft.com/office/powerpoint/2010/main" val="915288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Ánh sáng siêu phàm! </a:t>
            </a:r>
            <a:r>
              <a:rPr lang="en-US" dirty="0"/>
              <a:t/>
            </a:r>
            <a:br>
              <a:rPr lang="en-US" dirty="0"/>
            </a:br>
            <a:r>
              <a:rPr lang="vi-VN" dirty="0"/>
              <a:t>Ánh vinh hạnh thật. </a:t>
            </a:r>
            <a:r>
              <a:rPr lang="en-US" dirty="0"/>
              <a:t/>
            </a:r>
            <a:br>
              <a:rPr lang="en-US" dirty="0"/>
            </a:br>
            <a:r>
              <a:rPr lang="vi-VN" dirty="0"/>
              <a:t>Luồng bình tịnh tươi thắm cả tâm linh tôi. </a:t>
            </a:r>
            <a:endParaRPr lang="en-US" dirty="0"/>
          </a:p>
        </p:txBody>
      </p:sp>
    </p:spTree>
    <p:extLst>
      <p:ext uri="{BB962C8B-B14F-4D97-AF65-F5344CB8AC3E}">
        <p14:creationId xmlns:p14="http://schemas.microsoft.com/office/powerpoint/2010/main" val="261215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Lúc Jê-sus </a:t>
            </a:r>
            <a:r>
              <a:rPr lang="en-US" dirty="0"/>
              <a:t/>
            </a:r>
            <a:br>
              <a:rPr lang="en-US" dirty="0"/>
            </a:br>
            <a:r>
              <a:rPr lang="vi-VN" dirty="0"/>
              <a:t>hé môi mỉm miệng cười, </a:t>
            </a:r>
            <a:r>
              <a:rPr lang="en-US" dirty="0"/>
              <a:t/>
            </a:r>
            <a:br>
              <a:rPr lang="en-US" dirty="0"/>
            </a:br>
            <a:r>
              <a:rPr lang="vi-VN" dirty="0"/>
              <a:t>Hiện ra ánh sáng </a:t>
            </a:r>
            <a:r>
              <a:rPr lang="en-US" dirty="0"/>
              <a:t/>
            </a:r>
            <a:br>
              <a:rPr lang="en-US" dirty="0"/>
            </a:br>
            <a:r>
              <a:rPr lang="vi-VN" dirty="0"/>
              <a:t>soi trong lòng. </a:t>
            </a:r>
            <a:endParaRPr lang="en-US" dirty="0"/>
          </a:p>
        </p:txBody>
      </p:sp>
    </p:spTree>
    <p:extLst>
      <p:ext uri="{BB962C8B-B14F-4D97-AF65-F5344CB8AC3E}">
        <p14:creationId xmlns:p14="http://schemas.microsoft.com/office/powerpoint/2010/main" val="3655499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Kìa bóng thiều quang không phương so sánh Với ánh thiên thượng sáng soi.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Hiện ở hồn tôi quang minh vinh hiển Bởi Jê-sus, </a:t>
            </a:r>
            <a:r>
              <a:rPr lang="en-US" dirty="0"/>
              <a:t/>
            </a:r>
            <a:br>
              <a:rPr lang="en-US" dirty="0"/>
            </a:br>
            <a:r>
              <a:rPr lang="vi-VN" dirty="0"/>
              <a:t>ánh sáng thánh. </a:t>
            </a:r>
            <a:endParaRPr lang="en-US" dirty="0"/>
          </a:p>
        </p:txBody>
      </p:sp>
    </p:spTree>
    <p:extLst>
      <p:ext uri="{BB962C8B-B14F-4D97-AF65-F5344CB8AC3E}">
        <p14:creationId xmlns:p14="http://schemas.microsoft.com/office/powerpoint/2010/main" val="174305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Ánh sáng siêu phàm! </a:t>
            </a:r>
            <a:r>
              <a:rPr lang="en-US" dirty="0"/>
              <a:t/>
            </a:r>
            <a:br>
              <a:rPr lang="en-US" dirty="0"/>
            </a:br>
            <a:r>
              <a:rPr lang="vi-VN" dirty="0"/>
              <a:t>Ánh vinh hạnh thật. </a:t>
            </a:r>
            <a:r>
              <a:rPr lang="en-US" dirty="0"/>
              <a:t/>
            </a:r>
            <a:br>
              <a:rPr lang="en-US" dirty="0"/>
            </a:br>
            <a:r>
              <a:rPr lang="vi-VN" dirty="0"/>
              <a:t>Luồng bình tịnh tươi thắm cả tâm linh tôi. </a:t>
            </a:r>
            <a:endParaRPr lang="en-US" dirty="0"/>
          </a:p>
        </p:txBody>
      </p:sp>
    </p:spTree>
    <p:extLst>
      <p:ext uri="{BB962C8B-B14F-4D97-AF65-F5344CB8AC3E}">
        <p14:creationId xmlns:p14="http://schemas.microsoft.com/office/powerpoint/2010/main" val="46333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Lúc Jê-sus </a:t>
            </a:r>
            <a:r>
              <a:rPr lang="en-US" dirty="0"/>
              <a:t/>
            </a:r>
            <a:br>
              <a:rPr lang="en-US" dirty="0"/>
            </a:br>
            <a:r>
              <a:rPr lang="vi-VN" dirty="0"/>
              <a:t>hé môi mỉm miệng cười, </a:t>
            </a:r>
            <a:r>
              <a:rPr lang="en-US" dirty="0"/>
              <a:t/>
            </a:r>
            <a:br>
              <a:rPr lang="en-US" dirty="0"/>
            </a:br>
            <a:r>
              <a:rPr lang="vi-VN" dirty="0"/>
              <a:t>Hiện ra ánh sáng </a:t>
            </a:r>
            <a:r>
              <a:rPr lang="en-US" dirty="0"/>
              <a:t/>
            </a:r>
            <a:br>
              <a:rPr lang="en-US" dirty="0"/>
            </a:br>
            <a:r>
              <a:rPr lang="vi-VN" dirty="0"/>
              <a:t>soi trong lòng. </a:t>
            </a:r>
            <a:endParaRPr lang="en-US" dirty="0"/>
          </a:p>
        </p:txBody>
      </p:sp>
    </p:spTree>
    <p:extLst>
      <p:ext uri="{BB962C8B-B14F-4D97-AF65-F5344CB8AC3E}">
        <p14:creationId xmlns:p14="http://schemas.microsoft.com/office/powerpoint/2010/main" val="1586896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2. Trường âm nhạc lòng tôi đương trổi khúc </a:t>
            </a:r>
            <a:r>
              <a:rPr lang="en-US" dirty="0"/>
              <a:t/>
            </a:r>
            <a:br>
              <a:rPr lang="en-US" dirty="0"/>
            </a:br>
            <a:r>
              <a:rPr lang="vi-VN" dirty="0"/>
              <a:t>Hát xướng ca tụng </a:t>
            </a:r>
            <a:r>
              <a:rPr lang="en-US" dirty="0"/>
              <a:t/>
            </a:r>
            <a:br>
              <a:rPr lang="en-US" dirty="0"/>
            </a:br>
            <a:r>
              <a:rPr lang="vi-VN" dirty="0"/>
              <a:t>Thánh Vương.</a:t>
            </a:r>
            <a:endParaRPr lang="en-US" dirty="0"/>
          </a:p>
        </p:txBody>
      </p:sp>
    </p:spTree>
    <p:extLst>
      <p:ext uri="{BB962C8B-B14F-4D97-AF65-F5344CB8AC3E}">
        <p14:creationId xmlns:p14="http://schemas.microsoft.com/office/powerpoint/2010/main" val="299255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Nhiều bản trường thiên Christ vui nghe thấu, </a:t>
            </a:r>
            <a:r>
              <a:rPr lang="en-US" dirty="0"/>
              <a:t/>
            </a:r>
            <a:br>
              <a:rPr lang="en-US" dirty="0"/>
            </a:br>
            <a:r>
              <a:rPr lang="vi-VN" dirty="0"/>
              <a:t>Dẫu tôi không thể </a:t>
            </a:r>
            <a:r>
              <a:rPr lang="en-US" dirty="0"/>
              <a:t/>
            </a:r>
            <a:br>
              <a:rPr lang="en-US" dirty="0"/>
            </a:br>
            <a:r>
              <a:rPr lang="vi-VN" dirty="0"/>
              <a:t>cất tiếng. </a:t>
            </a:r>
            <a:endParaRPr lang="en-US" dirty="0"/>
          </a:p>
        </p:txBody>
      </p:sp>
    </p:spTree>
    <p:extLst>
      <p:ext uri="{BB962C8B-B14F-4D97-AF65-F5344CB8AC3E}">
        <p14:creationId xmlns:p14="http://schemas.microsoft.com/office/powerpoint/2010/main" val="2537140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Ánh sáng siêu phàm! </a:t>
            </a:r>
            <a:r>
              <a:rPr lang="en-US" dirty="0"/>
              <a:t/>
            </a:r>
            <a:br>
              <a:rPr lang="en-US" dirty="0"/>
            </a:br>
            <a:r>
              <a:rPr lang="vi-VN" dirty="0"/>
              <a:t>Ánh vinh hạnh thật. </a:t>
            </a:r>
            <a:r>
              <a:rPr lang="en-US" dirty="0"/>
              <a:t/>
            </a:r>
            <a:br>
              <a:rPr lang="en-US" dirty="0"/>
            </a:br>
            <a:r>
              <a:rPr lang="vi-VN" dirty="0"/>
              <a:t>Luồng bình tịnh tươi thắm cả tâm linh tôi. </a:t>
            </a:r>
            <a:endParaRPr lang="en-US" dirty="0"/>
          </a:p>
        </p:txBody>
      </p:sp>
    </p:spTree>
    <p:extLst>
      <p:ext uri="{BB962C8B-B14F-4D97-AF65-F5344CB8AC3E}">
        <p14:creationId xmlns:p14="http://schemas.microsoft.com/office/powerpoint/2010/main" val="3292261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Lúc Jê-sus </a:t>
            </a:r>
            <a:r>
              <a:rPr lang="en-US" dirty="0"/>
              <a:t/>
            </a:r>
            <a:br>
              <a:rPr lang="en-US" dirty="0"/>
            </a:br>
            <a:r>
              <a:rPr lang="vi-VN" dirty="0"/>
              <a:t>hé môi mỉm miệng cười, </a:t>
            </a:r>
            <a:r>
              <a:rPr lang="en-US" dirty="0"/>
              <a:t/>
            </a:r>
            <a:br>
              <a:rPr lang="en-US" dirty="0"/>
            </a:br>
            <a:r>
              <a:rPr lang="vi-VN" dirty="0"/>
              <a:t>Hiện ra ánh sáng </a:t>
            </a:r>
            <a:r>
              <a:rPr lang="en-US" dirty="0"/>
              <a:t/>
            </a:r>
            <a:br>
              <a:rPr lang="en-US" dirty="0"/>
            </a:br>
            <a:r>
              <a:rPr lang="vi-VN" dirty="0"/>
              <a:t>soi trong lòng. </a:t>
            </a:r>
            <a:endParaRPr lang="en-US" dirty="0"/>
          </a:p>
        </p:txBody>
      </p:sp>
    </p:spTree>
    <p:extLst>
      <p:ext uri="{BB962C8B-B14F-4D97-AF65-F5344CB8AC3E}">
        <p14:creationId xmlns:p14="http://schemas.microsoft.com/office/powerpoint/2010/main" val="3624912854"/>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808</TotalTime>
  <Words>110</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460 ÁNH SÁNG  TRONG TÂM HỒN</vt:lpstr>
      <vt:lpstr>1. Kìa bóng thiều quang không phương so sánh Với ánh thiên thượng sáng soi. </vt:lpstr>
      <vt:lpstr>Hiện ở hồn tôi quang minh vinh hiển Bởi Jê-sus,  ánh sáng thánh. </vt:lpstr>
      <vt:lpstr>Ánh sáng siêu phàm!  Ánh vinh hạnh thật.  Luồng bình tịnh tươi thắm cả tâm linh tôi. </vt:lpstr>
      <vt:lpstr>Lúc Jê-sus  hé môi mỉm miệng cười,  Hiện ra ánh sáng  soi trong lòng. </vt:lpstr>
      <vt:lpstr>2. Trường âm nhạc lòng tôi đương trổi khúc  Hát xướng ca tụng  Thánh Vương.</vt:lpstr>
      <vt:lpstr>Nhiều bản trường thiên Christ vui nghe thấu,  Dẫu tôi không thể  cất tiếng. </vt:lpstr>
      <vt:lpstr>Ánh sáng siêu phàm!  Ánh vinh hạnh thật.  Luồng bình tịnh tươi thắm cả tâm linh tôi. </vt:lpstr>
      <vt:lpstr>Lúc Jê-sus  hé môi mỉm miệng cười,  Hiện ra ánh sáng  soi trong lòng. </vt:lpstr>
      <vt:lpstr>3. Hiện có mùa xuân  nơi tâm tươi mới  Bởi Chúa vô ngự  trong tôi. </vt:lpstr>
      <vt:lpstr>Mừng cảnh bình yên,  chim cu đương gáy,  Trổ hoa ân điển sáng chói. </vt:lpstr>
      <vt:lpstr>Ánh sáng siêu phàm!  Ánh vinh hạnh thật.  Luồng bình tịnh tươi thắm cả tâm linh tôi. </vt:lpstr>
      <vt:lpstr>Lúc Jê-sus  hé môi mỉm miệng cười,  Hiện ra ánh sáng  soi trong lòng. </vt:lpstr>
      <vt:lpstr>4. Thật cả đời tôi hân hoan thư thái, Yêu kính  trông cậy tôn vinh. </vt:lpstr>
      <vt:lpstr>Vì phước hiện tại tôi không kể xiết  Với tương lai  hưởng cõi thánh. </vt:lpstr>
      <vt:lpstr>Ánh sáng siêu phàm!  Ánh vinh hạnh thật.  Luồng bình tịnh tươi thắm cả tâm linh tôi. </vt:lpstr>
      <vt:lpstr>Lúc Jê-sus  hé môi mỉm miệng cười,  Hiện ra ánh sáng  soi trong lòng.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88</cp:revision>
  <dcterms:created xsi:type="dcterms:W3CDTF">2018-01-22T13:58:03Z</dcterms:created>
  <dcterms:modified xsi:type="dcterms:W3CDTF">2018-11-08T04:45:28Z</dcterms:modified>
</cp:coreProperties>
</file>