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1"/>
  </p:notesMasterIdLst>
  <p:sldIdLst>
    <p:sldId id="266" r:id="rId2"/>
    <p:sldId id="258" r:id="rId3"/>
    <p:sldId id="259" r:id="rId4"/>
    <p:sldId id="260" r:id="rId5"/>
    <p:sldId id="261" r:id="rId6"/>
    <p:sldId id="264" r:id="rId7"/>
    <p:sldId id="262" r:id="rId8"/>
    <p:sldId id="265"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24"/>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461</a:t>
            </a:r>
            <a:br>
              <a:rPr lang="en-US" dirty="0"/>
            </a:br>
            <a:r>
              <a:rPr lang="en-US" dirty="0"/>
              <a:t>GẦN CÙNG CHÚA TÔI</a:t>
            </a:r>
          </a:p>
        </p:txBody>
      </p:sp>
    </p:spTree>
    <p:extLst>
      <p:ext uri="{BB962C8B-B14F-4D97-AF65-F5344CB8AC3E}">
        <p14:creationId xmlns:p14="http://schemas.microsoft.com/office/powerpoint/2010/main" val="994769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1. </a:t>
            </a:r>
            <a:r>
              <a:rPr lang="vi-VN" dirty="0" smtClean="0"/>
              <a:t>Chúa tôi, cho tôi gần Ngài, Gần bên Chúa hơn; </a:t>
            </a:r>
            <a:r>
              <a:rPr lang="vi-VN" spc="-150" dirty="0" smtClean="0"/>
              <a:t>Đức tin tôi mong đợi được </a:t>
            </a:r>
            <a:r>
              <a:rPr lang="en-US" dirty="0" smtClean="0"/>
              <a:t/>
            </a:r>
            <a:br>
              <a:rPr lang="en-US" dirty="0" smtClean="0"/>
            </a:br>
            <a:r>
              <a:rPr lang="vi-VN" dirty="0" smtClean="0"/>
              <a:t>Gần cùng Chúa luôn.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Trong lúc gian nan, </a:t>
            </a:r>
            <a:r>
              <a:rPr lang="en-US" dirty="0" smtClean="0"/>
              <a:t/>
            </a:r>
            <a:br>
              <a:rPr lang="en-US" dirty="0" smtClean="0"/>
            </a:br>
            <a:r>
              <a:rPr lang="vi-VN" dirty="0" smtClean="0"/>
              <a:t>thật nguy, </a:t>
            </a:r>
            <a:r>
              <a:rPr lang="en-US" dirty="0" smtClean="0"/>
              <a:t>k</a:t>
            </a:r>
            <a:r>
              <a:rPr lang="vi-VN" dirty="0" smtClean="0"/>
              <a:t>inh khiếp </a:t>
            </a:r>
            <a:r>
              <a:rPr lang="en-US" dirty="0" smtClean="0"/>
              <a:t/>
            </a:r>
            <a:br>
              <a:rPr lang="en-US" dirty="0" smtClean="0"/>
            </a:br>
            <a:r>
              <a:rPr lang="vi-VN" dirty="0" smtClean="0"/>
              <a:t>như sóng lên cao, </a:t>
            </a:r>
            <a:r>
              <a:rPr lang="en-US" dirty="0" smtClean="0"/>
              <a:t/>
            </a:r>
            <a:br>
              <a:rPr lang="en-US" dirty="0" smtClean="0"/>
            </a:br>
            <a:r>
              <a:rPr lang="vi-VN" dirty="0" smtClean="0"/>
              <a:t>Hãy giữ tôi luôn gần Ngài, Gần cùng Chúa tôi. </a:t>
            </a:r>
            <a:endParaRPr lang="en-US" dirty="0"/>
          </a:p>
        </p:txBody>
      </p:sp>
    </p:spTree>
    <p:extLst>
      <p:ext uri="{BB962C8B-B14F-4D97-AF65-F5344CB8AC3E}">
        <p14:creationId xmlns:p14="http://schemas.microsoft.com/office/powerpoint/2010/main" val="145145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2. Chúa tôi, cho tôi gần Ngài, Gần nơi Chúa tôi. Giữ tôi trong cơn hiểm nghèo, </a:t>
            </a:r>
            <a:r>
              <a:rPr lang="en-US" dirty="0" smtClean="0"/>
              <a:t>g</a:t>
            </a:r>
            <a:r>
              <a:rPr lang="vi-VN" dirty="0" smtClean="0"/>
              <a:t>ần cùng Chúa tôi. </a:t>
            </a:r>
            <a:endParaRPr lang="en-US" dirty="0"/>
          </a:p>
        </p:txBody>
      </p:sp>
    </p:spTree>
    <p:extLst>
      <p:ext uri="{BB962C8B-B14F-4D97-AF65-F5344CB8AC3E}">
        <p14:creationId xmlns:p14="http://schemas.microsoft.com/office/powerpoint/2010/main" val="3865212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Khi quỷ dữ xông vào tôi, </a:t>
            </a:r>
            <a:r>
              <a:rPr lang="en-US" dirty="0" smtClean="0"/>
              <a:t>c</a:t>
            </a:r>
            <a:r>
              <a:rPr lang="vi-VN" dirty="0" smtClean="0"/>
              <a:t>ám dỗ tôi sa vào tội, Chúa cho tôi gần cùng Ngài, </a:t>
            </a:r>
            <a:r>
              <a:rPr lang="en-US" dirty="0" smtClean="0"/>
              <a:t>g</a:t>
            </a:r>
            <a:r>
              <a:rPr lang="vi-VN" dirty="0" smtClean="0"/>
              <a:t>ần cùng Chúa tôi. </a:t>
            </a:r>
            <a:endParaRPr lang="en-US" dirty="0"/>
          </a:p>
        </p:txBody>
      </p:sp>
    </p:spTree>
    <p:extLst>
      <p:ext uri="{BB962C8B-B14F-4D97-AF65-F5344CB8AC3E}">
        <p14:creationId xmlns:p14="http://schemas.microsoft.com/office/powerpoint/2010/main" val="52200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3. Muốn gần cùng Ngài cả đời, </a:t>
            </a:r>
            <a:r>
              <a:rPr lang="en-US" dirty="0" smtClean="0"/>
              <a:t>g</a:t>
            </a:r>
            <a:r>
              <a:rPr lang="vi-VN" dirty="0" smtClean="0"/>
              <a:t>ần cùng Chúa tôi. Dắt tôi lên nơi trọn lành, </a:t>
            </a:r>
            <a:r>
              <a:rPr lang="en-US" dirty="0" smtClean="0"/>
              <a:t>g</a:t>
            </a:r>
            <a:r>
              <a:rPr lang="vi-VN" dirty="0" smtClean="0"/>
              <a:t>ần cùng Chúa tôi. </a:t>
            </a:r>
            <a:endParaRPr lang="en-US" dirty="0"/>
          </a:p>
        </p:txBody>
      </p:sp>
    </p:spTree>
    <p:extLst>
      <p:ext uri="{BB962C8B-B14F-4D97-AF65-F5344CB8AC3E}">
        <p14:creationId xmlns:p14="http://schemas.microsoft.com/office/powerpoint/2010/main" val="3516230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Sa-tan muốn nuốt hồn tôi, Nhưng Chúa yêu thương cứu tôi, Luôn luôn </a:t>
            </a:r>
            <a:r>
              <a:rPr lang="en-US" dirty="0" smtClean="0"/>
              <a:t/>
            </a:r>
            <a:br>
              <a:rPr lang="en-US" dirty="0" smtClean="0"/>
            </a:br>
            <a:r>
              <a:rPr lang="vi-VN" dirty="0" smtClean="0"/>
              <a:t>gần cùng Jê-sus, </a:t>
            </a:r>
            <a:r>
              <a:rPr lang="en-US" dirty="0" smtClean="0"/>
              <a:t/>
            </a:r>
            <a:br>
              <a:rPr lang="en-US" dirty="0" smtClean="0"/>
            </a:br>
            <a:r>
              <a:rPr lang="vi-VN" dirty="0" smtClean="0"/>
              <a:t>Gần cùng Chúa tôi. </a:t>
            </a:r>
            <a:endParaRPr lang="en-US" dirty="0"/>
          </a:p>
        </p:txBody>
      </p:sp>
    </p:spTree>
    <p:extLst>
      <p:ext uri="{BB962C8B-B14F-4D97-AF65-F5344CB8AC3E}">
        <p14:creationId xmlns:p14="http://schemas.microsoft.com/office/powerpoint/2010/main" val="214624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 Chúa tôi, cho tôi gần Ngài, Ở nơi vắng vẻ, </a:t>
            </a:r>
            <a:r>
              <a:rPr lang="en-US" dirty="0" smtClean="0"/>
              <a:t/>
            </a:r>
            <a:br>
              <a:rPr lang="en-US" dirty="0" smtClean="0"/>
            </a:br>
            <a:r>
              <a:rPr lang="vi-VN" dirty="0" smtClean="0"/>
              <a:t>Ngó thấy ở gần ngôi Ngài, Cửa trời mở ra. </a:t>
            </a:r>
            <a:endParaRPr lang="en-US" dirty="0"/>
          </a:p>
        </p:txBody>
      </p:sp>
    </p:spTree>
    <p:extLst>
      <p:ext uri="{BB962C8B-B14F-4D97-AF65-F5344CB8AC3E}">
        <p14:creationId xmlns:p14="http://schemas.microsoft.com/office/powerpoint/2010/main" val="211067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Các thánh đồ đi rảo bước, Vui hát khen danh Jê-sus Chúa tôi cho tôi gần Ngài, Gần cùng Chúa tôi. </a:t>
            </a:r>
          </a:p>
        </p:txBody>
      </p:sp>
    </p:spTree>
    <p:extLst>
      <p:ext uri="{BB962C8B-B14F-4D97-AF65-F5344CB8AC3E}">
        <p14:creationId xmlns:p14="http://schemas.microsoft.com/office/powerpoint/2010/main" val="3072691349"/>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1010</TotalTime>
  <Words>167</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faithstocks-template-powerpoint-001</vt:lpstr>
      <vt:lpstr>Thánh Ca 461 GẦN CÙNG CHÚA TÔI</vt:lpstr>
      <vt:lpstr>1. Chúa tôi, cho tôi gần Ngài, Gần bên Chúa hơn; Đức tin tôi mong đợi được  Gần cùng Chúa luôn. </vt:lpstr>
      <vt:lpstr>Trong lúc gian nan,  thật nguy, kinh khiếp  như sóng lên cao,  Hãy giữ tôi luôn gần Ngài, Gần cùng Chúa tôi. </vt:lpstr>
      <vt:lpstr>2. Chúa tôi, cho tôi gần Ngài, Gần nơi Chúa tôi. Giữ tôi trong cơn hiểm nghèo, gần cùng Chúa tôi. </vt:lpstr>
      <vt:lpstr>Khi quỷ dữ xông vào tôi, cám dỗ tôi sa vào tội, Chúa cho tôi gần cùng Ngài, gần cùng Chúa tôi. </vt:lpstr>
      <vt:lpstr>3. Muốn gần cùng Ngài cả đời, gần cùng Chúa tôi. Dắt tôi lên nơi trọn lành, gần cùng Chúa tôi. </vt:lpstr>
      <vt:lpstr>Sa-tan muốn nuốt hồn tôi, Nhưng Chúa yêu thương cứu tôi, Luôn luôn  gần cùng Jê-sus,  Gần cùng Chúa tôi. </vt:lpstr>
      <vt:lpstr>4. Chúa tôi, cho tôi gần Ngài, Ở nơi vắng vẻ,  Ngó thấy ở gần ngôi Ngài, Cửa trời mở ra. </vt:lpstr>
      <vt:lpstr>Các thánh đồ đi rảo bước, Vui hát khen danh Jê-sus Chúa tôi cho tôi gần Ngài, Gần cùng Chúa tôi.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91</cp:revision>
  <dcterms:created xsi:type="dcterms:W3CDTF">2018-01-22T13:58:03Z</dcterms:created>
  <dcterms:modified xsi:type="dcterms:W3CDTF">2018-11-08T04:45:18Z</dcterms:modified>
</cp:coreProperties>
</file>