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70" r:id="rId3"/>
    <p:sldId id="258" r:id="rId4"/>
    <p:sldId id="259" r:id="rId5"/>
    <p:sldId id="264" r:id="rId6"/>
    <p:sldId id="260" r:id="rId7"/>
    <p:sldId id="265" r:id="rId8"/>
    <p:sldId id="261" r:id="rId9"/>
    <p:sldId id="266" r:id="rId10"/>
    <p:sldId id="267" r:id="rId11"/>
    <p:sldId id="262" r:id="rId12"/>
    <p:sldId id="263"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02534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6446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3736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4573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1466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12636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79510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05811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9306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35229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6303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823870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462</a:t>
            </a:r>
            <a:br>
              <a:rPr lang="en-US" dirty="0"/>
            </a:br>
            <a:r>
              <a:rPr lang="en-US"/>
              <a:t>CÁNH </a:t>
            </a:r>
            <a:r>
              <a:rPr lang="en-US" smtClean="0"/>
              <a:t>CHÚA</a:t>
            </a:r>
            <a:br>
              <a:rPr lang="en-US" smtClean="0"/>
            </a:br>
            <a:r>
              <a:rPr lang="en-US" smtClean="0"/>
              <a:t>HẰNG </a:t>
            </a:r>
            <a:r>
              <a:rPr lang="en-US" dirty="0"/>
              <a:t>SỐNG</a:t>
            </a:r>
          </a:p>
        </p:txBody>
      </p:sp>
    </p:spTree>
    <p:extLst>
      <p:ext uri="{BB962C8B-B14F-4D97-AF65-F5344CB8AC3E}">
        <p14:creationId xmlns:p14="http://schemas.microsoft.com/office/powerpoint/2010/main" val="410634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Quyết chí cứ thẳng xông, rung nhác chẳng nao lòng, Vì là tôi dựa nương ở cánh vĩnh sinh. </a:t>
            </a:r>
            <a:endParaRPr lang="en-US" dirty="0"/>
          </a:p>
        </p:txBody>
      </p:sp>
    </p:spTree>
    <p:extLst>
      <p:ext uri="{BB962C8B-B14F-4D97-AF65-F5344CB8AC3E}">
        <p14:creationId xmlns:p14="http://schemas.microsoft.com/office/powerpoint/2010/main" val="148056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giáng phước ấp yêu, quyến luyến đến tôi nhiều, Lòng này mong dựa luôn ở cánh vĩnh sinh. </a:t>
            </a:r>
          </a:p>
        </p:txBody>
      </p:sp>
    </p:spTree>
    <p:extLst>
      <p:ext uri="{BB962C8B-B14F-4D97-AF65-F5344CB8AC3E}">
        <p14:creationId xmlns:p14="http://schemas.microsoft.com/office/powerpoint/2010/main" val="124963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Cánh kia, nghiêng vào, Còn e sợ sao? </a:t>
            </a:r>
            <a:r>
              <a:rPr lang="en-US" dirty="0"/>
              <a:t/>
            </a:r>
            <a:br>
              <a:rPr lang="en-US" dirty="0"/>
            </a:br>
            <a:r>
              <a:rPr lang="vi-VN" dirty="0"/>
              <a:t>Có Đấng chí cao? </a:t>
            </a:r>
            <a:endParaRPr lang="en-US" dirty="0"/>
          </a:p>
        </p:txBody>
      </p:sp>
    </p:spTree>
    <p:extLst>
      <p:ext uri="{BB962C8B-B14F-4D97-AF65-F5344CB8AC3E}">
        <p14:creationId xmlns:p14="http://schemas.microsoft.com/office/powerpoint/2010/main" val="214067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Cánh kia nghiêng vào, </a:t>
            </a:r>
            <a:r>
              <a:rPr lang="en-US" dirty="0"/>
              <a:t/>
            </a:r>
            <a:br>
              <a:rPr lang="en-US" dirty="0"/>
            </a:br>
            <a:r>
              <a:rPr lang="vi-VN" dirty="0"/>
              <a:t>Đời đời tôi được nương </a:t>
            </a:r>
            <a:r>
              <a:rPr lang="en-US" dirty="0"/>
              <a:t/>
            </a:r>
            <a:br>
              <a:rPr lang="en-US" dirty="0"/>
            </a:br>
            <a:r>
              <a:rPr lang="vi-VN" dirty="0"/>
              <a:t>ở cánh vĩnh sinh. </a:t>
            </a:r>
            <a:endParaRPr lang="en-US" dirty="0"/>
          </a:p>
        </p:txBody>
      </p:sp>
    </p:spTree>
    <p:extLst>
      <p:ext uri="{BB962C8B-B14F-4D97-AF65-F5344CB8AC3E}">
        <p14:creationId xmlns:p14="http://schemas.microsoft.com/office/powerpoint/2010/main" val="302640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Dưới bóng Chúa hiển vinh, chỗ ấy rất vui tình, Giờ mà tôi dựa nương cánh Chúa vĩnh sinh.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Huyết báu bối chảy tuôn, đánh đổ hết cơn buồn, </a:t>
            </a:r>
            <a:r>
              <a:rPr lang="en-US" dirty="0"/>
              <a:t/>
            </a:r>
            <a:br>
              <a:rPr lang="en-US" dirty="0"/>
            </a:br>
            <a:r>
              <a:rPr lang="vi-VN" dirty="0"/>
              <a:t>giờ mà tôi dựa nương cánh Chúa vĩnh sinh. </a:t>
            </a:r>
            <a:endParaRPr lang="en-US" dirty="0"/>
          </a:p>
        </p:txBody>
      </p:sp>
    </p:spTree>
    <p:extLst>
      <p:ext uri="{BB962C8B-B14F-4D97-AF65-F5344CB8AC3E}">
        <p14:creationId xmlns:p14="http://schemas.microsoft.com/office/powerpoint/2010/main" val="235797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Cánh kia, nghiêng vào, Còn e sợ sao? </a:t>
            </a:r>
            <a:r>
              <a:rPr lang="en-US" dirty="0"/>
              <a:t/>
            </a:r>
            <a:br>
              <a:rPr lang="en-US" dirty="0"/>
            </a:br>
            <a:r>
              <a:rPr lang="vi-VN" dirty="0"/>
              <a:t>Có Đấng chí cao? </a:t>
            </a:r>
            <a:endParaRPr lang="en-US" dirty="0"/>
          </a:p>
        </p:txBody>
      </p:sp>
    </p:spTree>
    <p:extLst>
      <p:ext uri="{BB962C8B-B14F-4D97-AF65-F5344CB8AC3E}">
        <p14:creationId xmlns:p14="http://schemas.microsoft.com/office/powerpoint/2010/main" val="119155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Cánh kia nghiêng vào, </a:t>
            </a:r>
            <a:r>
              <a:rPr lang="en-US" dirty="0"/>
              <a:t/>
            </a:r>
            <a:br>
              <a:rPr lang="en-US" dirty="0"/>
            </a:br>
            <a:r>
              <a:rPr lang="vi-VN" dirty="0"/>
              <a:t>Đời đời tôi được nương </a:t>
            </a:r>
            <a:r>
              <a:rPr lang="en-US" dirty="0"/>
              <a:t/>
            </a:r>
            <a:br>
              <a:rPr lang="en-US" dirty="0"/>
            </a:br>
            <a:r>
              <a:rPr lang="vi-VN" dirty="0"/>
              <a:t>ở cánh vĩnh sinh. </a:t>
            </a:r>
            <a:endParaRPr lang="en-US" dirty="0"/>
          </a:p>
        </p:txBody>
      </p:sp>
    </p:spTree>
    <p:extLst>
      <p:ext uri="{BB962C8B-B14F-4D97-AF65-F5344CB8AC3E}">
        <p14:creationId xmlns:p14="http://schemas.microsoft.com/office/powerpoint/2010/main" val="98052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Phấn chí quyết nhất sinh ruỗi bước đến </a:t>
            </a:r>
            <a:r>
              <a:rPr lang="en-US" dirty="0"/>
              <a:t/>
            </a:r>
            <a:br>
              <a:rPr lang="en-US" dirty="0"/>
            </a:br>
            <a:r>
              <a:rPr lang="vi-VN" dirty="0"/>
              <a:t>thiên thành, Vì là tôi dựa nương ở cánh vĩnh sinh. </a:t>
            </a:r>
            <a:endParaRPr lang="en-US" dirty="0"/>
          </a:p>
        </p:txBody>
      </p:sp>
    </p:spTree>
    <p:extLst>
      <p:ext uri="{BB962C8B-B14F-4D97-AF65-F5344CB8AC3E}">
        <p14:creationId xmlns:p14="http://schemas.microsoft.com/office/powerpoint/2010/main" val="397145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Ánh sáng Chúa rỡ soi, nhắm lối thánh theo hoài, Vì là tôi dựa nương phải cánh vĩnh sinh. </a:t>
            </a:r>
            <a:endParaRPr lang="en-US" dirty="0"/>
          </a:p>
        </p:txBody>
      </p:sp>
    </p:spTree>
    <p:extLst>
      <p:ext uri="{BB962C8B-B14F-4D97-AF65-F5344CB8AC3E}">
        <p14:creationId xmlns:p14="http://schemas.microsoft.com/office/powerpoint/2010/main" val="425157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Cánh kia, nghiêng vào, Còn e sợ sao? </a:t>
            </a:r>
            <a:r>
              <a:rPr lang="en-US" dirty="0"/>
              <a:t/>
            </a:r>
            <a:br>
              <a:rPr lang="en-US" dirty="0"/>
            </a:br>
            <a:r>
              <a:rPr lang="vi-VN" dirty="0"/>
              <a:t>Có Đấng chí cao? </a:t>
            </a:r>
            <a:endParaRPr lang="en-US" dirty="0"/>
          </a:p>
        </p:txBody>
      </p:sp>
    </p:spTree>
    <p:extLst>
      <p:ext uri="{BB962C8B-B14F-4D97-AF65-F5344CB8AC3E}">
        <p14:creationId xmlns:p14="http://schemas.microsoft.com/office/powerpoint/2010/main" val="223456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Cánh kia nghiêng vào, </a:t>
            </a:r>
            <a:r>
              <a:rPr lang="en-US" dirty="0"/>
              <a:t/>
            </a:r>
            <a:br>
              <a:rPr lang="en-US" dirty="0"/>
            </a:br>
            <a:r>
              <a:rPr lang="vi-VN" dirty="0"/>
              <a:t>Đời đời tôi được nương </a:t>
            </a:r>
            <a:r>
              <a:rPr lang="en-US" dirty="0"/>
              <a:t/>
            </a:r>
            <a:br>
              <a:rPr lang="en-US" dirty="0"/>
            </a:br>
            <a:r>
              <a:rPr lang="vi-VN" dirty="0"/>
              <a:t>ở cánh vĩnh sinh. </a:t>
            </a:r>
            <a:endParaRPr lang="en-US" dirty="0"/>
          </a:p>
        </p:txBody>
      </p:sp>
    </p:spTree>
    <p:extLst>
      <p:ext uri="{BB962C8B-B14F-4D97-AF65-F5344CB8AC3E}">
        <p14:creationId xmlns:p14="http://schemas.microsoft.com/office/powerpoint/2010/main" val="4634567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1022</TotalTime>
  <Words>165</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462 CÁNH CHÚA HẰNG SỐNG</vt:lpstr>
      <vt:lpstr>1. Dưới bóng Chúa hiển vinh, chỗ ấy rất vui tình, Giờ mà tôi dựa nương cánh Chúa vĩnh sinh. </vt:lpstr>
      <vt:lpstr>Huyết báu bối chảy tuôn, đánh đổ hết cơn buồn,  giờ mà tôi dựa nương cánh Chúa vĩnh sinh. </vt:lpstr>
      <vt:lpstr>Cánh kia, nghiêng vào, Còn e sợ sao?  Có Đấng chí cao? </vt:lpstr>
      <vt:lpstr>Cánh kia nghiêng vào,  Đời đời tôi được nương  ở cánh vĩnh sinh. </vt:lpstr>
      <vt:lpstr>2. Phấn chí quyết nhất sinh ruỗi bước đến  thiên thành, Vì là tôi dựa nương ở cánh vĩnh sinh. </vt:lpstr>
      <vt:lpstr>Ánh sáng Chúa rỡ soi, nhắm lối thánh theo hoài, Vì là tôi dựa nương phải cánh vĩnh sinh. </vt:lpstr>
      <vt:lpstr>Cánh kia, nghiêng vào, Còn e sợ sao?  Có Đấng chí cao? </vt:lpstr>
      <vt:lpstr>Cánh kia nghiêng vào,  Đời đời tôi được nương  ở cánh vĩnh sinh. </vt:lpstr>
      <vt:lpstr>3. Quyết chí cứ thẳng xông, rung nhác chẳng nao lòng, Vì là tôi dựa nương ở cánh vĩnh sinh. </vt:lpstr>
      <vt:lpstr>Chúa giáng phước ấp yêu, quyến luyến đến tôi nhiều, Lòng này mong dựa luôn ở cánh vĩnh sinh. </vt:lpstr>
      <vt:lpstr>Cánh kia, nghiêng vào, Còn e sợ sao?  Có Đấng chí cao? </vt:lpstr>
      <vt:lpstr>Cánh kia nghiêng vào,  Đời đời tôi được nương  ở cánh vĩnh sinh.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95</cp:revision>
  <dcterms:created xsi:type="dcterms:W3CDTF">2018-01-22T13:58:03Z</dcterms:created>
  <dcterms:modified xsi:type="dcterms:W3CDTF">2018-11-08T04:45:09Z</dcterms:modified>
</cp:coreProperties>
</file>