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4" r:id="rId3"/>
    <p:sldId id="258" r:id="rId4"/>
    <p:sldId id="259" r:id="rId5"/>
    <p:sldId id="267" r:id="rId6"/>
    <p:sldId id="260" r:id="rId7"/>
    <p:sldId id="266" r:id="rId8"/>
    <p:sldId id="261" r:id="rId9"/>
    <p:sldId id="268" r:id="rId10"/>
    <p:sldId id="269" r:id="rId11"/>
    <p:sldId id="263" r:id="rId12"/>
    <p:sldId id="262" r:id="rId13"/>
    <p:sldId id="270" r:id="rId14"/>
    <p:sldId id="271" r:id="rId15"/>
    <p:sldId id="264" r:id="rId16"/>
    <p:sldId id="265"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2198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19658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97773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32370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49039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92683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056552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07401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6244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44996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216660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6547745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463</a:t>
            </a:r>
            <a:br>
              <a:rPr lang="en-US" dirty="0"/>
            </a:br>
            <a:r>
              <a:rPr lang="en-US" dirty="0"/>
              <a:t>THIẾT NGHĨA JÊ-SUS</a:t>
            </a:r>
          </a:p>
        </p:txBody>
      </p:sp>
    </p:spTree>
    <p:extLst>
      <p:ext uri="{BB962C8B-B14F-4D97-AF65-F5344CB8AC3E}">
        <p14:creationId xmlns:p14="http://schemas.microsoft.com/office/powerpoint/2010/main" val="324344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Này tôi đã lắng nghe tiếng Chúa khuyên: “Nước vĩnh sinh ta </a:t>
            </a:r>
            <a:r>
              <a:rPr lang="en-US" dirty="0"/>
              <a:t/>
            </a:r>
            <a:br>
              <a:rPr lang="en-US" dirty="0"/>
            </a:br>
            <a:r>
              <a:rPr lang="vi-VN" dirty="0"/>
              <a:t>đựng đầy luôn. </a:t>
            </a:r>
            <a:endParaRPr lang="en-US" dirty="0"/>
          </a:p>
        </p:txBody>
      </p:sp>
    </p:spTree>
    <p:extLst>
      <p:ext uri="{BB962C8B-B14F-4D97-AF65-F5344CB8AC3E}">
        <p14:creationId xmlns:p14="http://schemas.microsoft.com/office/powerpoint/2010/main" val="346507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Vậy ai hễ khát nên đến uống ngay, </a:t>
            </a:r>
            <a:r>
              <a:rPr lang="en-US" dirty="0"/>
              <a:t>u</a:t>
            </a:r>
            <a:r>
              <a:rPr lang="vi-VN" dirty="0"/>
              <a:t>ống sẽ cho sống không chịu tiền.” </a:t>
            </a:r>
            <a:endParaRPr lang="en-US" dirty="0"/>
          </a:p>
        </p:txBody>
      </p:sp>
    </p:spTree>
    <p:extLst>
      <p:ext uri="{BB962C8B-B14F-4D97-AF65-F5344CB8AC3E}">
        <p14:creationId xmlns:p14="http://schemas.microsoft.com/office/powerpoint/2010/main" val="209927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Thiết nghĩa thay Jê-sus! </a:t>
            </a:r>
            <a:r>
              <a:rPr lang="en-US" dirty="0"/>
              <a:t/>
            </a:r>
            <a:br>
              <a:rPr lang="en-US" dirty="0"/>
            </a:br>
            <a:r>
              <a:rPr lang="vi-VN" dirty="0"/>
              <a:t>Hỉ hả thay được vui! </a:t>
            </a:r>
            <a:endParaRPr lang="en-US" dirty="0"/>
          </a:p>
        </p:txBody>
      </p:sp>
    </p:spTree>
    <p:extLst>
      <p:ext uri="{BB962C8B-B14F-4D97-AF65-F5344CB8AC3E}">
        <p14:creationId xmlns:p14="http://schemas.microsoft.com/office/powerpoint/2010/main" val="397102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Vĩnh phước của tôi thật được thảnh thơi, Biết Jê-sus bạn tôi thật rồi. </a:t>
            </a:r>
            <a:endParaRPr lang="en-US" dirty="0"/>
          </a:p>
        </p:txBody>
      </p:sp>
    </p:spTree>
    <p:extLst>
      <p:ext uri="{BB962C8B-B14F-4D97-AF65-F5344CB8AC3E}">
        <p14:creationId xmlns:p14="http://schemas.microsoft.com/office/powerpoint/2010/main" val="3213213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Này tôi đã đến nên </a:t>
            </a:r>
            <a:r>
              <a:rPr lang="en-US" dirty="0"/>
              <a:t/>
            </a:r>
            <a:br>
              <a:rPr lang="en-US" dirty="0"/>
            </a:br>
            <a:r>
              <a:rPr lang="vi-VN" dirty="0"/>
              <a:t>uống mãi luôn, </a:t>
            </a:r>
            <a:r>
              <a:rPr lang="en-US" dirty="0"/>
              <a:t/>
            </a:r>
            <a:br>
              <a:rPr lang="en-US" dirty="0"/>
            </a:br>
            <a:r>
              <a:rPr lang="vi-VN" dirty="0"/>
              <a:t>Nước vĩnh sinh này </a:t>
            </a:r>
            <a:r>
              <a:rPr lang="en-US" dirty="0"/>
              <a:t/>
            </a:r>
            <a:br>
              <a:rPr lang="en-US" dirty="0"/>
            </a:br>
            <a:r>
              <a:rPr lang="vi-VN" dirty="0"/>
              <a:t>thật là ngon; </a:t>
            </a:r>
            <a:endParaRPr lang="en-US" dirty="0"/>
          </a:p>
        </p:txBody>
      </p:sp>
    </p:spTree>
    <p:extLst>
      <p:ext uri="{BB962C8B-B14F-4D97-AF65-F5344CB8AC3E}">
        <p14:creationId xmlns:p14="http://schemas.microsoft.com/office/powerpoint/2010/main" val="199389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Vậy tôi đã khát nay có phước thay, Hớn hở theo Chúa phước hạnh hoài. </a:t>
            </a:r>
          </a:p>
        </p:txBody>
      </p:sp>
    </p:spTree>
    <p:extLst>
      <p:ext uri="{BB962C8B-B14F-4D97-AF65-F5344CB8AC3E}">
        <p14:creationId xmlns:p14="http://schemas.microsoft.com/office/powerpoint/2010/main" val="2673962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Thiết nghĩa thay Jê-sus! </a:t>
            </a:r>
            <a:r>
              <a:rPr lang="en-US" dirty="0"/>
              <a:t/>
            </a:r>
            <a:br>
              <a:rPr lang="en-US" dirty="0"/>
            </a:br>
            <a:r>
              <a:rPr lang="vi-VN" dirty="0"/>
              <a:t>Hỉ hả thay được vui! </a:t>
            </a:r>
            <a:endParaRPr lang="en-US" dirty="0"/>
          </a:p>
        </p:txBody>
      </p:sp>
    </p:spTree>
    <p:extLst>
      <p:ext uri="{BB962C8B-B14F-4D97-AF65-F5344CB8AC3E}">
        <p14:creationId xmlns:p14="http://schemas.microsoft.com/office/powerpoint/2010/main" val="681039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Vĩnh phước của tôi thật được thảnh thơi, Biết Jê-sus bạn tôi thật rồi. </a:t>
            </a:r>
            <a:endParaRPr lang="en-US" dirty="0"/>
          </a:p>
        </p:txBody>
      </p:sp>
    </p:spTree>
    <p:extLst>
      <p:ext uri="{BB962C8B-B14F-4D97-AF65-F5344CB8AC3E}">
        <p14:creationId xmlns:p14="http://schemas.microsoft.com/office/powerpoint/2010/main" val="298163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Này tôi đã lắng nghe tiếng Chúa khuyên: </a:t>
            </a:r>
            <a:r>
              <a:rPr lang="en-US" dirty="0"/>
              <a:t/>
            </a:r>
            <a:br>
              <a:rPr lang="en-US" dirty="0"/>
            </a:br>
            <a:r>
              <a:rPr lang="vi-VN" dirty="0"/>
              <a:t>“Đến ở đây ngươi </a:t>
            </a:r>
            <a:r>
              <a:rPr lang="en-US" dirty="0"/>
              <a:t/>
            </a:r>
            <a:br>
              <a:rPr lang="en-US" dirty="0"/>
            </a:br>
            <a:r>
              <a:rPr lang="vi-VN" dirty="0"/>
              <a:t>được bình yên,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Dầu đau, hãy đến, </a:t>
            </a:r>
            <a:r>
              <a:rPr lang="en-US" dirty="0"/>
              <a:t/>
            </a:r>
            <a:br>
              <a:rPr lang="en-US" dirty="0"/>
            </a:br>
            <a:r>
              <a:rPr lang="vi-VN" dirty="0"/>
              <a:t>ta giúp đỡ cho, </a:t>
            </a:r>
            <a:r>
              <a:rPr lang="en-US" dirty="0"/>
              <a:t/>
            </a:r>
            <a:br>
              <a:rPr lang="en-US" dirty="0"/>
            </a:br>
            <a:r>
              <a:rPr lang="en-US" dirty="0"/>
              <a:t>đ</a:t>
            </a:r>
            <a:r>
              <a:rPr lang="vi-VN" dirty="0"/>
              <a:t>ến ở trong cánh tay được liền.” </a:t>
            </a:r>
            <a:endParaRPr lang="en-US" dirty="0"/>
          </a:p>
        </p:txBody>
      </p:sp>
    </p:spTree>
    <p:extLst>
      <p:ext uri="{BB962C8B-B14F-4D97-AF65-F5344CB8AC3E}">
        <p14:creationId xmlns:p14="http://schemas.microsoft.com/office/powerpoint/2010/main" val="246067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Thiết nghĩa thay Jê-sus! </a:t>
            </a:r>
            <a:r>
              <a:rPr lang="en-US" dirty="0"/>
              <a:t/>
            </a:r>
            <a:br>
              <a:rPr lang="en-US" dirty="0"/>
            </a:br>
            <a:r>
              <a:rPr lang="vi-VN" dirty="0"/>
              <a:t>Hỉ hả thay được vui! </a:t>
            </a:r>
            <a:endParaRPr lang="en-US" dirty="0"/>
          </a:p>
        </p:txBody>
      </p:sp>
    </p:spTree>
    <p:extLst>
      <p:ext uri="{BB962C8B-B14F-4D97-AF65-F5344CB8AC3E}">
        <p14:creationId xmlns:p14="http://schemas.microsoft.com/office/powerpoint/2010/main" val="374396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Vĩnh phước của tôi thật được thảnh thơi, Biết Jê-sus bạn tôi thật rồi. </a:t>
            </a:r>
            <a:endParaRPr lang="en-US" dirty="0"/>
          </a:p>
        </p:txBody>
      </p:sp>
    </p:spTree>
    <p:extLst>
      <p:ext uri="{BB962C8B-B14F-4D97-AF65-F5344CB8AC3E}">
        <p14:creationId xmlns:p14="http://schemas.microsoft.com/office/powerpoint/2010/main" val="661415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Lòng tôi đã có </a:t>
            </a:r>
            <a:r>
              <a:rPr lang="en-US" dirty="0"/>
              <a:t/>
            </a:r>
            <a:br>
              <a:rPr lang="en-US" dirty="0"/>
            </a:br>
            <a:r>
              <a:rPr lang="vi-VN" dirty="0"/>
              <a:t>dơ dáy xấu xa, </a:t>
            </a:r>
            <a:r>
              <a:rPr lang="en-US" dirty="0"/>
              <a:t/>
            </a:r>
            <a:br>
              <a:rPr lang="en-US" dirty="0"/>
            </a:br>
            <a:r>
              <a:rPr lang="vi-VN" dirty="0"/>
              <a:t>Đến đỗi lương tâm </a:t>
            </a:r>
            <a:r>
              <a:rPr lang="en-US" dirty="0"/>
              <a:t/>
            </a:r>
            <a:br>
              <a:rPr lang="en-US" dirty="0"/>
            </a:br>
            <a:r>
              <a:rPr lang="vi-VN" dirty="0"/>
              <a:t>thật buồn thay; </a:t>
            </a:r>
            <a:endParaRPr lang="en-US" dirty="0"/>
          </a:p>
        </p:txBody>
      </p:sp>
    </p:spTree>
    <p:extLst>
      <p:ext uri="{BB962C8B-B14F-4D97-AF65-F5344CB8AC3E}">
        <p14:creationId xmlns:p14="http://schemas.microsoft.com/office/powerpoint/2010/main" val="275930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Vậy tôi phải đến xin Chúa chữa cho, Chúa đã cho phước tôi được đầy. </a:t>
            </a:r>
            <a:endParaRPr lang="en-US" dirty="0"/>
          </a:p>
        </p:txBody>
      </p:sp>
    </p:spTree>
    <p:extLst>
      <p:ext uri="{BB962C8B-B14F-4D97-AF65-F5344CB8AC3E}">
        <p14:creationId xmlns:p14="http://schemas.microsoft.com/office/powerpoint/2010/main" val="257131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Thiết nghĩa thay Jê-sus! </a:t>
            </a:r>
            <a:r>
              <a:rPr lang="en-US" dirty="0"/>
              <a:t/>
            </a:r>
            <a:br>
              <a:rPr lang="en-US" dirty="0"/>
            </a:br>
            <a:r>
              <a:rPr lang="vi-VN" dirty="0"/>
              <a:t>Hỉ hả thay được vui! </a:t>
            </a:r>
            <a:endParaRPr lang="en-US" dirty="0"/>
          </a:p>
        </p:txBody>
      </p:sp>
    </p:spTree>
    <p:extLst>
      <p:ext uri="{BB962C8B-B14F-4D97-AF65-F5344CB8AC3E}">
        <p14:creationId xmlns:p14="http://schemas.microsoft.com/office/powerpoint/2010/main" val="322815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Vĩnh phước của tôi thật được thảnh thơi, Biết Jê-sus bạn tôi thật rồi. </a:t>
            </a:r>
            <a:endParaRPr lang="en-US" dirty="0"/>
          </a:p>
        </p:txBody>
      </p:sp>
    </p:spTree>
    <p:extLst>
      <p:ext uri="{BB962C8B-B14F-4D97-AF65-F5344CB8AC3E}">
        <p14:creationId xmlns:p14="http://schemas.microsoft.com/office/powerpoint/2010/main" val="47085359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1026</TotalTime>
  <Words>185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463 THIẾT NGHĨA JÊ-SUS</vt:lpstr>
      <vt:lpstr>1. Này tôi đã lắng nghe tiếng Chúa khuyên:  “Đến ở đây ngươi  được bình yên, </vt:lpstr>
      <vt:lpstr>Dầu đau, hãy đến,  ta giúp đỡ cho,  đến ở trong cánh tay được liền.” </vt:lpstr>
      <vt:lpstr>Thiết nghĩa thay Jê-sus!  Hỉ hả thay được vui! </vt:lpstr>
      <vt:lpstr>Vĩnh phước của tôi thật được thảnh thơi, Biết Jê-sus bạn tôi thật rồi. </vt:lpstr>
      <vt:lpstr>2. Lòng tôi đã có  dơ dáy xấu xa,  Đến đỗi lương tâm  thật buồn thay; </vt:lpstr>
      <vt:lpstr>Vậy tôi phải đến xin Chúa chữa cho, Chúa đã cho phước tôi được đầy. </vt:lpstr>
      <vt:lpstr>Thiết nghĩa thay Jê-sus!  Hỉ hả thay được vui! </vt:lpstr>
      <vt:lpstr>Vĩnh phước của tôi thật được thảnh thơi, Biết Jê-sus bạn tôi thật rồi. </vt:lpstr>
      <vt:lpstr>3. Này tôi đã lắng nghe tiếng Chúa khuyên: “Nước vĩnh sinh ta  đựng đầy luôn. </vt:lpstr>
      <vt:lpstr>Vậy ai hễ khát nên đến uống ngay, uống sẽ cho sống không chịu tiền.” </vt:lpstr>
      <vt:lpstr>Thiết nghĩa thay Jê-sus!  Hỉ hả thay được vui! </vt:lpstr>
      <vt:lpstr>Vĩnh phước của tôi thật được thảnh thơi, Biết Jê-sus bạn tôi thật rồi. </vt:lpstr>
      <vt:lpstr>4. Này tôi đã đến nên  uống mãi luôn,  Nước vĩnh sinh này  thật là ngon; </vt:lpstr>
      <vt:lpstr>Vậy tôi đã khát nay có phước thay, Hớn hở theo Chúa phước hạnh hoài. </vt:lpstr>
      <vt:lpstr>Thiết nghĩa thay Jê-sus!  Hỉ hả thay được vui! </vt:lpstr>
      <vt:lpstr>Vĩnh phước của tôi thật được thảnh thơi, Biết Jê-sus bạn tôi thật rồi.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96</cp:revision>
  <dcterms:created xsi:type="dcterms:W3CDTF">2018-01-22T13:58:03Z</dcterms:created>
  <dcterms:modified xsi:type="dcterms:W3CDTF">2018-11-08T04:44:57Z</dcterms:modified>
</cp:coreProperties>
</file>