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4" r:id="rId3"/>
    <p:sldId id="258" r:id="rId4"/>
    <p:sldId id="259" r:id="rId5"/>
    <p:sldId id="267" r:id="rId6"/>
    <p:sldId id="260" r:id="rId7"/>
    <p:sldId id="261" r:id="rId8"/>
    <p:sldId id="262" r:id="rId9"/>
    <p:sldId id="268" r:id="rId10"/>
    <p:sldId id="269" r:id="rId11"/>
    <p:sldId id="263" r:id="rId12"/>
    <p:sldId id="264" r:id="rId13"/>
    <p:sldId id="270" r:id="rId14"/>
    <p:sldId id="271" r:id="rId15"/>
    <p:sldId id="265" r:id="rId16"/>
    <p:sldId id="266"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31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59645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313387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672192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21495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492556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59746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5075798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164537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0281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03138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53962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8559607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464</a:t>
            </a:r>
            <a:br>
              <a:rPr lang="vi-VN" dirty="0"/>
            </a:br>
            <a:r>
              <a:rPr lang="vi-VN" dirty="0"/>
              <a:t>ĐI TỪ BƯỚC VỚI CHÚA</a:t>
            </a:r>
            <a:endParaRPr lang="en-US" dirty="0"/>
          </a:p>
        </p:txBody>
      </p:sp>
    </p:spTree>
    <p:extLst>
      <p:ext uri="{BB962C8B-B14F-4D97-AF65-F5344CB8AC3E}">
        <p14:creationId xmlns:p14="http://schemas.microsoft.com/office/powerpoint/2010/main" val="163774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Từ một giây phút </a:t>
            </a:r>
            <a:r>
              <a:rPr lang="en-US" dirty="0"/>
              <a:t/>
            </a:r>
            <a:br>
              <a:rPr lang="en-US" dirty="0"/>
            </a:br>
            <a:r>
              <a:rPr lang="vi-VN" dirty="0"/>
              <a:t>Jê-sus cặp theo, </a:t>
            </a:r>
            <a:r>
              <a:rPr lang="en-US" dirty="0"/>
              <a:t/>
            </a:r>
            <a:br>
              <a:rPr lang="en-US" dirty="0"/>
            </a:br>
            <a:r>
              <a:rPr lang="vi-VN" dirty="0"/>
              <a:t>Theo mỗi bước chỗ ngay, khúc co; </a:t>
            </a:r>
            <a:endParaRPr lang="en-US" dirty="0"/>
          </a:p>
        </p:txBody>
      </p:sp>
    </p:spTree>
    <p:extLst>
      <p:ext uri="{BB962C8B-B14F-4D97-AF65-F5344CB8AC3E}">
        <p14:creationId xmlns:p14="http://schemas.microsoft.com/office/powerpoint/2010/main" val="127012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Dầu là không cánh, </a:t>
            </a:r>
            <a:r>
              <a:rPr lang="en-US" dirty="0"/>
              <a:t/>
            </a:r>
            <a:br>
              <a:rPr lang="en-US" dirty="0"/>
            </a:br>
            <a:r>
              <a:rPr lang="vi-VN" dirty="0"/>
              <a:t>tôi bay bổng tới, </a:t>
            </a:r>
            <a:r>
              <a:rPr lang="en-US" dirty="0"/>
              <a:t/>
            </a:r>
            <a:br>
              <a:rPr lang="en-US" dirty="0"/>
            </a:br>
            <a:r>
              <a:rPr lang="vi-VN" dirty="0"/>
              <a:t>Chân Chúa dẫn đi, </a:t>
            </a:r>
            <a:r>
              <a:rPr lang="en-US" dirty="0"/>
              <a:t/>
            </a:r>
            <a:br>
              <a:rPr lang="en-US" dirty="0"/>
            </a:br>
            <a:r>
              <a:rPr lang="vi-VN" dirty="0"/>
              <a:t>thong thả trèo. </a:t>
            </a:r>
            <a:endParaRPr lang="en-US" dirty="0"/>
          </a:p>
        </p:txBody>
      </p:sp>
    </p:spTree>
    <p:extLst>
      <p:ext uri="{BB962C8B-B14F-4D97-AF65-F5344CB8AC3E}">
        <p14:creationId xmlns:p14="http://schemas.microsoft.com/office/powerpoint/2010/main" val="263654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Đi từ bước, </a:t>
            </a:r>
            <a:r>
              <a:rPr lang="en-US" dirty="0"/>
              <a:t/>
            </a:r>
            <a:br>
              <a:rPr lang="en-US" dirty="0"/>
            </a:br>
            <a:r>
              <a:rPr lang="vi-VN" dirty="0"/>
              <a:t>bước thẳng đi, </a:t>
            </a:r>
            <a:r>
              <a:rPr lang="en-US" dirty="0"/>
              <a:t/>
            </a:r>
            <a:br>
              <a:rPr lang="en-US" dirty="0"/>
            </a:br>
            <a:r>
              <a:rPr lang="vi-VN" dirty="0"/>
              <a:t>Có Chúa nữa, </a:t>
            </a:r>
            <a:r>
              <a:rPr lang="en-US" dirty="0"/>
              <a:t/>
            </a:r>
            <a:br>
              <a:rPr lang="en-US" dirty="0"/>
            </a:br>
            <a:r>
              <a:rPr lang="vi-VN" dirty="0"/>
              <a:t>không can chi. </a:t>
            </a:r>
            <a:endParaRPr lang="en-US" dirty="0"/>
          </a:p>
        </p:txBody>
      </p:sp>
    </p:spTree>
    <p:extLst>
      <p:ext uri="{BB962C8B-B14F-4D97-AF65-F5344CB8AC3E}">
        <p14:creationId xmlns:p14="http://schemas.microsoft.com/office/powerpoint/2010/main" val="1187360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Đi từ bước, </a:t>
            </a:r>
            <a:r>
              <a:rPr lang="en-US" dirty="0"/>
              <a:t/>
            </a:r>
            <a:br>
              <a:rPr lang="en-US" dirty="0"/>
            </a:br>
            <a:r>
              <a:rPr lang="vi-VN" dirty="0"/>
              <a:t>Chúa cũng đi, </a:t>
            </a:r>
            <a:r>
              <a:rPr lang="en-US" dirty="0"/>
              <a:t/>
            </a:r>
            <a:br>
              <a:rPr lang="en-US" dirty="0"/>
            </a:br>
            <a:r>
              <a:rPr lang="vi-VN" dirty="0"/>
              <a:t>Cho đến mãi vô tận kỳ. </a:t>
            </a:r>
            <a:endParaRPr lang="en-US" dirty="0"/>
          </a:p>
        </p:txBody>
      </p:sp>
    </p:spTree>
    <p:extLst>
      <p:ext uri="{BB962C8B-B14F-4D97-AF65-F5344CB8AC3E}">
        <p14:creationId xmlns:p14="http://schemas.microsoft.com/office/powerpoint/2010/main" val="336392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Ngày một giây phút, </a:t>
            </a:r>
            <a:r>
              <a:rPr lang="en-US" dirty="0"/>
              <a:t/>
            </a:r>
            <a:br>
              <a:rPr lang="en-US" dirty="0"/>
            </a:br>
            <a:r>
              <a:rPr lang="vi-VN" dirty="0"/>
              <a:t>Jê-sus Ngài ôi, </a:t>
            </a:r>
            <a:r>
              <a:rPr lang="en-US" dirty="0"/>
              <a:t/>
            </a:r>
            <a:br>
              <a:rPr lang="en-US" dirty="0"/>
            </a:br>
            <a:r>
              <a:rPr lang="vi-VN" dirty="0"/>
              <a:t>Xin mỗi bước </a:t>
            </a:r>
            <a:r>
              <a:rPr lang="en-US" dirty="0"/>
              <a:t/>
            </a:r>
            <a:br>
              <a:rPr lang="en-US" dirty="0"/>
            </a:br>
            <a:r>
              <a:rPr lang="vi-VN" dirty="0"/>
              <a:t>dẫn tôi đến nơi; </a:t>
            </a:r>
            <a:endParaRPr lang="en-US" dirty="0"/>
          </a:p>
        </p:txBody>
      </p:sp>
    </p:spTree>
    <p:extLst>
      <p:ext uri="{BB962C8B-B14F-4D97-AF65-F5344CB8AC3E}">
        <p14:creationId xmlns:p14="http://schemas.microsoft.com/office/powerpoint/2010/main" val="183719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Hầu kịp chân Chúa </a:t>
            </a:r>
            <a:r>
              <a:rPr lang="en-US" dirty="0"/>
              <a:t/>
            </a:r>
            <a:br>
              <a:rPr lang="en-US" dirty="0"/>
            </a:br>
            <a:r>
              <a:rPr lang="vi-VN" dirty="0"/>
              <a:t>đi theo mãi mãi </a:t>
            </a:r>
            <a:r>
              <a:rPr lang="en-US" dirty="0"/>
              <a:t/>
            </a:r>
            <a:br>
              <a:rPr lang="en-US" dirty="0"/>
            </a:br>
            <a:r>
              <a:rPr lang="vi-VN" dirty="0"/>
              <a:t>Cho hết nẻo </a:t>
            </a:r>
            <a:r>
              <a:rPr lang="en-US" dirty="0"/>
              <a:t/>
            </a:r>
            <a:br>
              <a:rPr lang="en-US" dirty="0"/>
            </a:br>
            <a:r>
              <a:rPr lang="vi-VN" dirty="0"/>
              <a:t>mênh mông cõi đời. </a:t>
            </a:r>
            <a:endParaRPr lang="en-US" dirty="0"/>
          </a:p>
        </p:txBody>
      </p:sp>
    </p:spTree>
    <p:extLst>
      <p:ext uri="{BB962C8B-B14F-4D97-AF65-F5344CB8AC3E}">
        <p14:creationId xmlns:p14="http://schemas.microsoft.com/office/powerpoint/2010/main" val="48940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Đi từ bước, </a:t>
            </a:r>
            <a:r>
              <a:rPr lang="en-US" dirty="0"/>
              <a:t/>
            </a:r>
            <a:br>
              <a:rPr lang="en-US" dirty="0"/>
            </a:br>
            <a:r>
              <a:rPr lang="vi-VN" dirty="0"/>
              <a:t>bước thẳng đi, </a:t>
            </a:r>
            <a:r>
              <a:rPr lang="en-US" dirty="0"/>
              <a:t/>
            </a:r>
            <a:br>
              <a:rPr lang="en-US" dirty="0"/>
            </a:br>
            <a:r>
              <a:rPr lang="vi-VN" dirty="0"/>
              <a:t>Có Chúa nữa, </a:t>
            </a:r>
            <a:r>
              <a:rPr lang="en-US" dirty="0"/>
              <a:t/>
            </a:r>
            <a:br>
              <a:rPr lang="en-US" dirty="0"/>
            </a:br>
            <a:r>
              <a:rPr lang="vi-VN" dirty="0"/>
              <a:t>không can chi. </a:t>
            </a:r>
            <a:endParaRPr lang="en-US" dirty="0"/>
          </a:p>
        </p:txBody>
      </p:sp>
    </p:spTree>
    <p:extLst>
      <p:ext uri="{BB962C8B-B14F-4D97-AF65-F5344CB8AC3E}">
        <p14:creationId xmlns:p14="http://schemas.microsoft.com/office/powerpoint/2010/main" val="347391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Đi từ bước, </a:t>
            </a:r>
            <a:r>
              <a:rPr lang="en-US" dirty="0"/>
              <a:t/>
            </a:r>
            <a:br>
              <a:rPr lang="en-US" dirty="0"/>
            </a:br>
            <a:r>
              <a:rPr lang="vi-VN" dirty="0"/>
              <a:t>Chúa cũng đi, </a:t>
            </a:r>
            <a:r>
              <a:rPr lang="en-US" dirty="0"/>
              <a:t/>
            </a:r>
            <a:br>
              <a:rPr lang="en-US" dirty="0"/>
            </a:br>
            <a:r>
              <a:rPr lang="vi-VN" dirty="0"/>
              <a:t>Cho đến mãi vô tận kỳ. </a:t>
            </a:r>
            <a:endParaRPr lang="en-US" dirty="0"/>
          </a:p>
        </p:txBody>
      </p:sp>
    </p:spTree>
    <p:extLst>
      <p:ext uri="{BB962C8B-B14F-4D97-AF65-F5344CB8AC3E}">
        <p14:creationId xmlns:p14="http://schemas.microsoft.com/office/powerpoint/2010/main" val="392532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vi-VN" dirty="0"/>
              <a:t>Thường nhật tôi với </a:t>
            </a:r>
            <a:r>
              <a:rPr lang="en-US" dirty="0"/>
              <a:t/>
            </a:r>
            <a:br>
              <a:rPr lang="en-US" dirty="0"/>
            </a:br>
            <a:r>
              <a:rPr lang="vi-VN" dirty="0"/>
              <a:t>Jê-sus gặp nhau, </a:t>
            </a:r>
            <a:r>
              <a:rPr lang="en-US" dirty="0"/>
              <a:t/>
            </a:r>
            <a:br>
              <a:rPr lang="en-US" dirty="0"/>
            </a:br>
            <a:r>
              <a:rPr lang="vi-VN" dirty="0"/>
              <a:t>Đi mỗi bước không phân trước sau.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Ngày được theo dấu chân vui vẻ bấy! Qua hết cả </a:t>
            </a:r>
            <a:r>
              <a:rPr lang="en-US" dirty="0"/>
              <a:t/>
            </a:r>
            <a:br>
              <a:rPr lang="en-US" dirty="0"/>
            </a:br>
            <a:r>
              <a:rPr lang="vi-VN" dirty="0"/>
              <a:t>khi khu thế đồ. </a:t>
            </a:r>
            <a:endParaRPr lang="en-US" dirty="0"/>
          </a:p>
        </p:txBody>
      </p:sp>
    </p:spTree>
    <p:extLst>
      <p:ext uri="{BB962C8B-B14F-4D97-AF65-F5344CB8AC3E}">
        <p14:creationId xmlns:p14="http://schemas.microsoft.com/office/powerpoint/2010/main" val="363882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Đi từ bước, </a:t>
            </a:r>
            <a:r>
              <a:rPr lang="en-US" dirty="0"/>
              <a:t/>
            </a:r>
            <a:br>
              <a:rPr lang="en-US" dirty="0"/>
            </a:br>
            <a:r>
              <a:rPr lang="vi-VN" dirty="0"/>
              <a:t>bước thẳng đi, </a:t>
            </a:r>
            <a:r>
              <a:rPr lang="en-US" dirty="0"/>
              <a:t/>
            </a:r>
            <a:br>
              <a:rPr lang="en-US" dirty="0"/>
            </a:br>
            <a:r>
              <a:rPr lang="vi-VN" dirty="0"/>
              <a:t>Có Chúa nữa, </a:t>
            </a:r>
            <a:r>
              <a:rPr lang="en-US" dirty="0"/>
              <a:t/>
            </a:r>
            <a:br>
              <a:rPr lang="en-US" dirty="0"/>
            </a:br>
            <a:r>
              <a:rPr lang="vi-VN" dirty="0"/>
              <a:t>không can chi. </a:t>
            </a:r>
            <a:endParaRPr lang="en-US" dirty="0"/>
          </a:p>
        </p:txBody>
      </p:sp>
    </p:spTree>
    <p:extLst>
      <p:ext uri="{BB962C8B-B14F-4D97-AF65-F5344CB8AC3E}">
        <p14:creationId xmlns:p14="http://schemas.microsoft.com/office/powerpoint/2010/main" val="431983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Đi từ bước, </a:t>
            </a:r>
            <a:r>
              <a:rPr lang="en-US" dirty="0"/>
              <a:t/>
            </a:r>
            <a:br>
              <a:rPr lang="en-US" dirty="0"/>
            </a:br>
            <a:r>
              <a:rPr lang="vi-VN" dirty="0"/>
              <a:t>Chúa cũng đi, </a:t>
            </a:r>
            <a:r>
              <a:rPr lang="en-US" dirty="0"/>
              <a:t/>
            </a:r>
            <a:br>
              <a:rPr lang="en-US" dirty="0"/>
            </a:br>
            <a:r>
              <a:rPr lang="vi-VN" dirty="0"/>
              <a:t>Cho đến mãi vô tận kỳ. </a:t>
            </a:r>
            <a:endParaRPr lang="en-US" dirty="0"/>
          </a:p>
        </p:txBody>
      </p:sp>
    </p:spTree>
    <p:extLst>
      <p:ext uri="{BB962C8B-B14F-4D97-AF65-F5344CB8AC3E}">
        <p14:creationId xmlns:p14="http://schemas.microsoft.com/office/powerpoint/2010/main" val="288495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Mình được đi với </a:t>
            </a:r>
            <a:r>
              <a:rPr lang="en-US" dirty="0"/>
              <a:t/>
            </a:r>
            <a:br>
              <a:rPr lang="en-US" dirty="0"/>
            </a:br>
            <a:r>
              <a:rPr lang="vi-VN" dirty="0"/>
              <a:t>Jê-sus, sợ chi, </a:t>
            </a:r>
            <a:r>
              <a:rPr lang="en-US" dirty="0"/>
              <a:t/>
            </a:r>
            <a:br>
              <a:rPr lang="en-US" dirty="0"/>
            </a:br>
            <a:r>
              <a:rPr lang="vi-VN" dirty="0"/>
              <a:t>Chân bước vững, </a:t>
            </a:r>
            <a:r>
              <a:rPr lang="en-US" dirty="0"/>
              <a:t/>
            </a:r>
            <a:br>
              <a:rPr lang="en-US" dirty="0"/>
            </a:br>
            <a:r>
              <a:rPr lang="vi-VN" dirty="0"/>
              <a:t>khỏi cơn hiểm nguy; </a:t>
            </a:r>
            <a:endParaRPr lang="en-US" dirty="0"/>
          </a:p>
        </p:txBody>
      </p:sp>
    </p:spTree>
    <p:extLst>
      <p:ext uri="{BB962C8B-B14F-4D97-AF65-F5344CB8AC3E}">
        <p14:creationId xmlns:p14="http://schemas.microsoft.com/office/powerpoint/2010/main" val="361444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Ngày một, tôi náu nương trong cánh Chúa, </a:t>
            </a:r>
            <a:r>
              <a:rPr lang="en-US" dirty="0"/>
              <a:t/>
            </a:r>
            <a:br>
              <a:rPr lang="en-US" dirty="0"/>
            </a:br>
            <a:r>
              <a:rPr lang="vi-VN" dirty="0"/>
              <a:t>Nay Chúa dẫn </a:t>
            </a:r>
            <a:r>
              <a:rPr lang="en-US" dirty="0"/>
              <a:t/>
            </a:r>
            <a:br>
              <a:rPr lang="en-US" dirty="0"/>
            </a:br>
            <a:r>
              <a:rPr lang="vi-VN" dirty="0"/>
              <a:t>không kinh hãi gì. </a:t>
            </a:r>
            <a:endParaRPr lang="en-US" dirty="0"/>
          </a:p>
        </p:txBody>
      </p:sp>
    </p:spTree>
    <p:extLst>
      <p:ext uri="{BB962C8B-B14F-4D97-AF65-F5344CB8AC3E}">
        <p14:creationId xmlns:p14="http://schemas.microsoft.com/office/powerpoint/2010/main" val="42807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Đi từ bước, </a:t>
            </a:r>
            <a:r>
              <a:rPr lang="en-US" dirty="0"/>
              <a:t/>
            </a:r>
            <a:br>
              <a:rPr lang="en-US" dirty="0"/>
            </a:br>
            <a:r>
              <a:rPr lang="vi-VN" dirty="0"/>
              <a:t>bước thẳng đi, </a:t>
            </a:r>
            <a:r>
              <a:rPr lang="en-US" dirty="0"/>
              <a:t/>
            </a:r>
            <a:br>
              <a:rPr lang="en-US" dirty="0"/>
            </a:br>
            <a:r>
              <a:rPr lang="vi-VN" dirty="0"/>
              <a:t>Có Chúa nữa, </a:t>
            </a:r>
            <a:r>
              <a:rPr lang="en-US" dirty="0"/>
              <a:t/>
            </a:r>
            <a:br>
              <a:rPr lang="en-US" dirty="0"/>
            </a:br>
            <a:r>
              <a:rPr lang="vi-VN" dirty="0"/>
              <a:t>không can chi. </a:t>
            </a:r>
            <a:endParaRPr lang="en-US" dirty="0"/>
          </a:p>
        </p:txBody>
      </p:sp>
    </p:spTree>
    <p:extLst>
      <p:ext uri="{BB962C8B-B14F-4D97-AF65-F5344CB8AC3E}">
        <p14:creationId xmlns:p14="http://schemas.microsoft.com/office/powerpoint/2010/main" val="128267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Đi từ bước, </a:t>
            </a:r>
            <a:r>
              <a:rPr lang="en-US" dirty="0"/>
              <a:t/>
            </a:r>
            <a:br>
              <a:rPr lang="en-US" dirty="0"/>
            </a:br>
            <a:r>
              <a:rPr lang="vi-VN" dirty="0"/>
              <a:t>Chúa cũng đi, </a:t>
            </a:r>
            <a:r>
              <a:rPr lang="en-US" dirty="0"/>
              <a:t/>
            </a:r>
            <a:br>
              <a:rPr lang="en-US" dirty="0"/>
            </a:br>
            <a:r>
              <a:rPr lang="vi-VN" dirty="0"/>
              <a:t>Cho đến mãi vô tận kỳ. </a:t>
            </a:r>
            <a:endParaRPr lang="en-US" dirty="0"/>
          </a:p>
        </p:txBody>
      </p:sp>
    </p:spTree>
    <p:extLst>
      <p:ext uri="{BB962C8B-B14F-4D97-AF65-F5344CB8AC3E}">
        <p14:creationId xmlns:p14="http://schemas.microsoft.com/office/powerpoint/2010/main" val="41584749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1034</TotalTime>
  <Words>91</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464 ĐI TỪ BƯỚC VỚI CHÚA</vt:lpstr>
      <vt:lpstr>1. Thường nhật tôi với  Jê-sus gặp nhau,  Đi mỗi bước không phân trước sau. </vt:lpstr>
      <vt:lpstr>Ngày được theo dấu chân vui vẻ bấy! Qua hết cả  khi khu thế đồ. </vt:lpstr>
      <vt:lpstr>Đi từ bước,  bước thẳng đi,  Có Chúa nữa,  không can chi. </vt:lpstr>
      <vt:lpstr>Đi từ bước,  Chúa cũng đi,  Cho đến mãi vô tận kỳ. </vt:lpstr>
      <vt:lpstr>2. Mình được đi với  Jê-sus, sợ chi,  Chân bước vững,  khỏi cơn hiểm nguy; </vt:lpstr>
      <vt:lpstr>Ngày một, tôi náu nương trong cánh Chúa,  Nay Chúa dẫn  không kinh hãi gì. </vt:lpstr>
      <vt:lpstr>Đi từ bước,  bước thẳng đi,  Có Chúa nữa,  không can chi. </vt:lpstr>
      <vt:lpstr>Đi từ bước,  Chúa cũng đi,  Cho đến mãi vô tận kỳ. </vt:lpstr>
      <vt:lpstr>3. Từ một giây phút  Jê-sus cặp theo,  Theo mỗi bước chỗ ngay, khúc co; </vt:lpstr>
      <vt:lpstr>Dầu là không cánh,  tôi bay bổng tới,  Chân Chúa dẫn đi,  thong thả trèo. </vt:lpstr>
      <vt:lpstr>Đi từ bước,  bước thẳng đi,  Có Chúa nữa,  không can chi. </vt:lpstr>
      <vt:lpstr>Đi từ bước,  Chúa cũng đi,  Cho đến mãi vô tận kỳ. </vt:lpstr>
      <vt:lpstr>4. Ngày một giây phút,  Jê-sus Ngài ôi,  Xin mỗi bước  dẫn tôi đến nơi; </vt:lpstr>
      <vt:lpstr>Hầu kịp chân Chúa  đi theo mãi mãi  Cho hết nẻo  mênh mông cõi đời. </vt:lpstr>
      <vt:lpstr>Đi từ bước,  bước thẳng đi,  Có Chúa nữa,  không can chi. </vt:lpstr>
      <vt:lpstr>Đi từ bước,  Chúa cũng đi,  Cho đến mãi vô tận kỳ.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98</cp:revision>
  <dcterms:created xsi:type="dcterms:W3CDTF">2018-01-22T13:58:03Z</dcterms:created>
  <dcterms:modified xsi:type="dcterms:W3CDTF">2018-11-08T04:44:45Z</dcterms:modified>
</cp:coreProperties>
</file>