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70" r:id="rId2"/>
    <p:sldId id="258" r:id="rId3"/>
    <p:sldId id="261" r:id="rId4"/>
    <p:sldId id="262" r:id="rId5"/>
    <p:sldId id="263" r:id="rId6"/>
    <p:sldId id="259" r:id="rId7"/>
    <p:sldId id="264" r:id="rId8"/>
    <p:sldId id="265" r:id="rId9"/>
    <p:sldId id="266" r:id="rId10"/>
    <p:sldId id="260"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852"/>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465</a:t>
            </a:r>
            <a:br>
              <a:rPr lang="vi-VN" dirty="0"/>
            </a:br>
            <a:r>
              <a:rPr lang="vi-VN" dirty="0"/>
              <a:t>JÊ-SUS CỨU NGƯỜI TA</a:t>
            </a:r>
            <a:endParaRPr lang="en-US" dirty="0"/>
          </a:p>
        </p:txBody>
      </p:sp>
    </p:spTree>
    <p:extLst>
      <p:ext uri="{BB962C8B-B14F-4D97-AF65-F5344CB8AC3E}">
        <p14:creationId xmlns:p14="http://schemas.microsoft.com/office/powerpoint/2010/main" val="114735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Đường ngàn tên càng nên la lớn, Chúa Cứu Thế cứu người ta. </a:t>
            </a:r>
            <a:endParaRPr lang="en-US" dirty="0"/>
          </a:p>
        </p:txBody>
      </p:sp>
    </p:spTree>
    <p:extLst>
      <p:ext uri="{BB962C8B-B14F-4D97-AF65-F5344CB8AC3E}">
        <p14:creationId xmlns:p14="http://schemas.microsoft.com/office/powerpoint/2010/main" val="358376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Ngài đã thay vì ta cam chết. Mới cứu vớt cho </a:t>
            </a:r>
            <a:r>
              <a:rPr lang="en-US" dirty="0" smtClean="0"/>
              <a:t/>
            </a:r>
            <a:br>
              <a:rPr lang="en-US" dirty="0" smtClean="0"/>
            </a:br>
            <a:r>
              <a:rPr lang="vi-VN" dirty="0" smtClean="0"/>
              <a:t>mỗi người. </a:t>
            </a:r>
            <a:endParaRPr lang="en-US" dirty="0"/>
          </a:p>
        </p:txBody>
      </p:sp>
    </p:spTree>
    <p:extLst>
      <p:ext uri="{BB962C8B-B14F-4D97-AF65-F5344CB8AC3E}">
        <p14:creationId xmlns:p14="http://schemas.microsoft.com/office/powerpoint/2010/main" val="217740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Nhằm hồi tối khá hát rĩ rã, Nhằm cơn sáng, </a:t>
            </a:r>
            <a:r>
              <a:rPr lang="en-US" dirty="0" smtClean="0"/>
              <a:t/>
            </a:r>
            <a:br>
              <a:rPr lang="en-US" dirty="0" smtClean="0"/>
            </a:br>
            <a:r>
              <a:rPr lang="vi-VN" dirty="0" smtClean="0"/>
              <a:t>khi muốn Chúa tha, </a:t>
            </a:r>
            <a:endParaRPr lang="en-US" dirty="0"/>
          </a:p>
        </p:txBody>
      </p:sp>
    </p:spTree>
    <p:extLst>
      <p:ext uri="{BB962C8B-B14F-4D97-AF65-F5344CB8AC3E}">
        <p14:creationId xmlns:p14="http://schemas.microsoft.com/office/powerpoint/2010/main" val="10534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La lên nơi phần mộ </a:t>
            </a:r>
            <a:r>
              <a:rPr lang="en-US" smtClean="0"/>
              <a:t/>
            </a:r>
            <a:br>
              <a:rPr lang="en-US" smtClean="0"/>
            </a:br>
            <a:r>
              <a:rPr lang="vi-VN" smtClean="0"/>
              <a:t>vui </a:t>
            </a:r>
            <a:r>
              <a:rPr lang="vi-VN" dirty="0" smtClean="0"/>
              <a:t>hát; Christ chắc cứu, nay cứu rồi</a:t>
            </a:r>
            <a:r>
              <a:rPr lang="vi-VN" smtClean="0"/>
              <a:t>. </a:t>
            </a:r>
            <a:endParaRPr lang="vi-VN" dirty="0" smtClean="0"/>
          </a:p>
        </p:txBody>
      </p:sp>
    </p:spTree>
    <p:extLst>
      <p:ext uri="{BB962C8B-B14F-4D97-AF65-F5344CB8AC3E}">
        <p14:creationId xmlns:p14="http://schemas.microsoft.com/office/powerpoint/2010/main" val="304768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Mừng lòng thay vì tôi nghe hát, Chúa Cứu Thế cứu người ta.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Truyền lời ra hầu vui cho khắp, Christ cứu chúng, nay cứu rồi. </a:t>
            </a:r>
            <a:endParaRPr lang="en-US" dirty="0"/>
          </a:p>
        </p:txBody>
      </p:sp>
    </p:spTree>
    <p:extLst>
      <p:ext uri="{BB962C8B-B14F-4D97-AF65-F5344CB8AC3E}">
        <p14:creationId xmlns:p14="http://schemas.microsoft.com/office/powerpoint/2010/main" val="304524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Nầy lời Chúa “Khá kíp </a:t>
            </a:r>
            <a:r>
              <a:rPr lang="en-US" dirty="0" smtClean="0"/>
              <a:t/>
            </a:r>
            <a:br>
              <a:rPr lang="en-US" dirty="0" smtClean="0"/>
            </a:br>
            <a:r>
              <a:rPr lang="vi-VN" dirty="0" smtClean="0"/>
              <a:t>tấn tới, Trèo non núi, song, lướt biển sâu, </a:t>
            </a:r>
            <a:endParaRPr lang="en-US" dirty="0"/>
          </a:p>
        </p:txBody>
      </p:sp>
    </p:spTree>
    <p:extLst>
      <p:ext uri="{BB962C8B-B14F-4D97-AF65-F5344CB8AC3E}">
        <p14:creationId xmlns:p14="http://schemas.microsoft.com/office/powerpoint/2010/main" val="315721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Đem tin vui cùng tột </a:t>
            </a:r>
            <a:r>
              <a:rPr lang="en-US" dirty="0" smtClean="0"/>
              <a:t/>
            </a:r>
            <a:br>
              <a:rPr lang="en-US" dirty="0" smtClean="0"/>
            </a:br>
            <a:r>
              <a:rPr lang="vi-VN" dirty="0" smtClean="0"/>
              <a:t>muôn nước, Christ cứu hết, nay cứu rồi.” </a:t>
            </a:r>
            <a:endParaRPr lang="en-US" dirty="0"/>
          </a:p>
        </p:txBody>
      </p:sp>
    </p:spTree>
    <p:extLst>
      <p:ext uri="{BB962C8B-B14F-4D97-AF65-F5344CB8AC3E}">
        <p14:creationId xmlns:p14="http://schemas.microsoft.com/office/powerpoint/2010/main" val="338506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Dầu làm sao đừng nên quên hát, Chúa Cứu Thế cứu người ta.</a:t>
            </a:r>
            <a:endParaRPr lang="en-US" dirty="0"/>
          </a:p>
        </p:txBody>
      </p:sp>
    </p:spTree>
    <p:extLst>
      <p:ext uri="{BB962C8B-B14F-4D97-AF65-F5344CB8AC3E}">
        <p14:creationId xmlns:p14="http://schemas.microsoft.com/office/powerpoint/2010/main" val="132603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Đồn lời cho người ăn năn lỗi. Chúa cứu hết, </a:t>
            </a:r>
            <a:r>
              <a:rPr lang="en-US" dirty="0" smtClean="0"/>
              <a:t/>
            </a:r>
            <a:br>
              <a:rPr lang="en-US" dirty="0" smtClean="0"/>
            </a:br>
            <a:r>
              <a:rPr lang="vi-VN" dirty="0" smtClean="0"/>
              <a:t>nay cứu rồi. </a:t>
            </a:r>
            <a:endParaRPr lang="en-US" dirty="0"/>
          </a:p>
        </p:txBody>
      </p:sp>
    </p:spTree>
    <p:extLst>
      <p:ext uri="{BB962C8B-B14F-4D97-AF65-F5344CB8AC3E}">
        <p14:creationId xmlns:p14="http://schemas.microsoft.com/office/powerpoint/2010/main" val="415869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Điều kỳ bấy! Các đảo khá hát, Hầu vang tiếng nơi đáy biển sâu, </a:t>
            </a:r>
            <a:endParaRPr lang="en-US" dirty="0"/>
          </a:p>
        </p:txBody>
      </p:sp>
    </p:spTree>
    <p:extLst>
      <p:ext uri="{BB962C8B-B14F-4D97-AF65-F5344CB8AC3E}">
        <p14:creationId xmlns:p14="http://schemas.microsoft.com/office/powerpoint/2010/main" val="84677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Nơi nơi vui vì được </a:t>
            </a:r>
            <a:r>
              <a:rPr lang="en-US" dirty="0" smtClean="0"/>
              <a:t/>
            </a:r>
            <a:br>
              <a:rPr lang="en-US" dirty="0" smtClean="0"/>
            </a:br>
            <a:r>
              <a:rPr lang="vi-VN" dirty="0" smtClean="0"/>
              <a:t>thơ thái, Chirst cứu hết, nay cứu rồi. </a:t>
            </a:r>
            <a:endParaRPr lang="en-US" dirty="0"/>
          </a:p>
        </p:txBody>
      </p:sp>
    </p:spTree>
    <p:extLst>
      <p:ext uri="{BB962C8B-B14F-4D97-AF65-F5344CB8AC3E}">
        <p14:creationId xmlns:p14="http://schemas.microsoft.com/office/powerpoint/2010/main" val="64179136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1030</TotalTime>
  <Words>144</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faithstocks-template-powerpoint-001</vt:lpstr>
      <vt:lpstr>Thánh Ca 465 JÊ-SUS CỨU NGƯỜI TA</vt:lpstr>
      <vt:lpstr>1. Mừng lòng thay vì tôi nghe hát, Chúa Cứu Thế cứu người ta. </vt:lpstr>
      <vt:lpstr>Truyền lời ra hầu vui cho khắp, Christ cứu chúng, nay cứu rồi. </vt:lpstr>
      <vt:lpstr>Nầy lời Chúa “Khá kíp  tấn tới, Trèo non núi, song, lướt biển sâu, </vt:lpstr>
      <vt:lpstr>Đem tin vui cùng tột  muôn nước, Christ cứu hết, nay cứu rồi.” </vt:lpstr>
      <vt:lpstr>2. Dầu làm sao đừng nên quên hát, Chúa Cứu Thế cứu người ta.</vt:lpstr>
      <vt:lpstr>Đồn lời cho người ăn năn lỗi. Chúa cứu hết,  nay cứu rồi. </vt:lpstr>
      <vt:lpstr>Điều kỳ bấy! Các đảo khá hát, Hầu vang tiếng nơi đáy biển sâu, </vt:lpstr>
      <vt:lpstr>Nơi nơi vui vì được  thơ thái, Chirst cứu hết, nay cứu rồi. </vt:lpstr>
      <vt:lpstr>3. Đường ngàn tên càng nên la lớn, Chúa Cứu Thế cứu người ta. </vt:lpstr>
      <vt:lpstr>Ngài đã thay vì ta cam chết. Mới cứu vớt cho  mỗi người. </vt:lpstr>
      <vt:lpstr>Nhằm hồi tối khá hát rĩ rã, Nhằm cơn sáng,  khi muốn Chúa tha, </vt:lpstr>
      <vt:lpstr>La lên nơi phần mộ  vui hát; Christ chắc cứu, nay cứu rồi.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98</cp:revision>
  <dcterms:created xsi:type="dcterms:W3CDTF">2018-01-22T13:58:03Z</dcterms:created>
  <dcterms:modified xsi:type="dcterms:W3CDTF">2018-11-08T04:44:37Z</dcterms:modified>
</cp:coreProperties>
</file>