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0"/>
  </p:notesMasterIdLst>
  <p:sldIdLst>
    <p:sldId id="275" r:id="rId3"/>
    <p:sldId id="258" r:id="rId4"/>
    <p:sldId id="262" r:id="rId5"/>
    <p:sldId id="267" r:id="rId6"/>
    <p:sldId id="268" r:id="rId7"/>
    <p:sldId id="259" r:id="rId8"/>
    <p:sldId id="263" r:id="rId9"/>
    <p:sldId id="269" r:id="rId10"/>
    <p:sldId id="270" r:id="rId11"/>
    <p:sldId id="264" r:id="rId12"/>
    <p:sldId id="265" r:id="rId13"/>
    <p:sldId id="271" r:id="rId14"/>
    <p:sldId id="272" r:id="rId15"/>
    <p:sldId id="261" r:id="rId16"/>
    <p:sldId id="266"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1453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721862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199702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770219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71959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677447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6770816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1073149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86312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4119566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32800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04370720"/>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466</a:t>
            </a:r>
            <a:br>
              <a:rPr lang="vi-VN" dirty="0"/>
            </a:br>
            <a:r>
              <a:rPr lang="vi-VN" dirty="0"/>
              <a:t>TÔI LÀ NGƯỜI TỘI</a:t>
            </a:r>
            <a:endParaRPr lang="en-US" dirty="0"/>
          </a:p>
        </p:txBody>
      </p:sp>
    </p:spTree>
    <p:extLst>
      <p:ext uri="{BB962C8B-B14F-4D97-AF65-F5344CB8AC3E}">
        <p14:creationId xmlns:p14="http://schemas.microsoft.com/office/powerpoint/2010/main" val="1144957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Xưa còn tội tôi khóc, khóc tôi đứa ác nhân, </a:t>
            </a:r>
            <a:r>
              <a:rPr lang="en-US" dirty="0"/>
              <a:t/>
            </a:r>
            <a:br>
              <a:rPr lang="en-US" dirty="0"/>
            </a:br>
            <a:r>
              <a:rPr lang="vi-VN" dirty="0"/>
              <a:t>Nay nhờ Jê-sus cứu, </a:t>
            </a:r>
            <a:r>
              <a:rPr lang="en-US" dirty="0"/>
              <a:t/>
            </a:r>
            <a:br>
              <a:rPr lang="en-US" dirty="0"/>
            </a:br>
            <a:r>
              <a:rPr lang="vi-VN" dirty="0"/>
              <a:t>quét thanh khỏi tội trần,</a:t>
            </a:r>
            <a:endParaRPr lang="en-US" dirty="0"/>
          </a:p>
        </p:txBody>
      </p:sp>
    </p:spTree>
    <p:extLst>
      <p:ext uri="{BB962C8B-B14F-4D97-AF65-F5344CB8AC3E}">
        <p14:creationId xmlns:p14="http://schemas.microsoft.com/office/powerpoint/2010/main" val="403852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Linh hồn ngợi khen mãi, Chúa Trời từ ái, </a:t>
            </a:r>
            <a:r>
              <a:rPr lang="en-US" dirty="0"/>
              <a:t/>
            </a:r>
            <a:br>
              <a:rPr lang="en-US" dirty="0"/>
            </a:br>
            <a:r>
              <a:rPr lang="vi-VN" dirty="0"/>
              <a:t>Hỡi than ôi, vì tội tôi, huyết Ngài trôi. </a:t>
            </a:r>
            <a:endParaRPr lang="en-US" dirty="0"/>
          </a:p>
        </p:txBody>
      </p:sp>
    </p:spTree>
    <p:extLst>
      <p:ext uri="{BB962C8B-B14F-4D97-AF65-F5344CB8AC3E}">
        <p14:creationId xmlns:p14="http://schemas.microsoft.com/office/powerpoint/2010/main" val="112360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Tôi sinh trong thế gian, người ô uế, Lòng ngu si xấu xa, không sao kể. </a:t>
            </a:r>
            <a:endParaRPr lang="en-US" dirty="0"/>
          </a:p>
        </p:txBody>
      </p:sp>
    </p:spTree>
    <p:extLst>
      <p:ext uri="{BB962C8B-B14F-4D97-AF65-F5344CB8AC3E}">
        <p14:creationId xmlns:p14="http://schemas.microsoft.com/office/powerpoint/2010/main" val="2207755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Đáng giá chi tôi đâu, </a:t>
            </a:r>
            <a:r>
              <a:rPr lang="en-US" dirty="0"/>
              <a:t/>
            </a:r>
            <a:br>
              <a:rPr lang="en-US" dirty="0"/>
            </a:br>
            <a:r>
              <a:rPr lang="vi-VN" dirty="0"/>
              <a:t>dối trá tham lam luôn, </a:t>
            </a:r>
            <a:r>
              <a:rPr lang="en-US" dirty="0"/>
              <a:t/>
            </a:r>
            <a:br>
              <a:rPr lang="en-US" dirty="0"/>
            </a:br>
            <a:r>
              <a:rPr lang="vi-VN" dirty="0"/>
              <a:t>Mà sao Chúa lại hoài đoái, Chúa lòng nhơn. </a:t>
            </a:r>
            <a:endParaRPr lang="en-US" dirty="0"/>
          </a:p>
        </p:txBody>
      </p:sp>
    </p:spTree>
    <p:extLst>
      <p:ext uri="{BB962C8B-B14F-4D97-AF65-F5344CB8AC3E}">
        <p14:creationId xmlns:p14="http://schemas.microsoft.com/office/powerpoint/2010/main" val="1922352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4. Tôi phạm tội ô uế, </a:t>
            </a:r>
            <a:r>
              <a:rPr lang="en-US" dirty="0"/>
              <a:t/>
            </a:r>
            <a:br>
              <a:rPr lang="en-US" dirty="0"/>
            </a:br>
            <a:r>
              <a:rPr lang="vi-VN" dirty="0"/>
              <a:t>đáng chi dám kể công, May nhờ ơn chân Chúa, xót thương nhỏ giọt hồng,</a:t>
            </a:r>
            <a:endParaRPr lang="en-US" dirty="0"/>
          </a:p>
        </p:txBody>
      </p:sp>
    </p:spTree>
    <p:extLst>
      <p:ext uri="{BB962C8B-B14F-4D97-AF65-F5344CB8AC3E}">
        <p14:creationId xmlns:p14="http://schemas.microsoft.com/office/powerpoint/2010/main" val="2576386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Công đền tội xong cả, </a:t>
            </a:r>
            <a:r>
              <a:rPr lang="en-US" dirty="0"/>
              <a:t/>
            </a:r>
            <a:br>
              <a:rPr lang="en-US" dirty="0"/>
            </a:br>
            <a:r>
              <a:rPr lang="vi-VN" dirty="0"/>
              <a:t>chỗ thập tự giá, </a:t>
            </a:r>
            <a:r>
              <a:rPr lang="en-US" dirty="0"/>
              <a:t/>
            </a:r>
            <a:br>
              <a:rPr lang="en-US" dirty="0"/>
            </a:br>
            <a:r>
              <a:rPr lang="vi-VN" dirty="0"/>
              <a:t>Chúng dân ta thật lòng tin, Chúa liền tha. </a:t>
            </a:r>
          </a:p>
        </p:txBody>
      </p:sp>
    </p:spTree>
    <p:extLst>
      <p:ext uri="{BB962C8B-B14F-4D97-AF65-F5344CB8AC3E}">
        <p14:creationId xmlns:p14="http://schemas.microsoft.com/office/powerpoint/2010/main" val="2136846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Tôi sinh trong thế gian, người ô uế, Lòng ngu si xấu xa, không sao kể. </a:t>
            </a:r>
            <a:endParaRPr lang="en-US" dirty="0"/>
          </a:p>
        </p:txBody>
      </p:sp>
    </p:spTree>
    <p:extLst>
      <p:ext uri="{BB962C8B-B14F-4D97-AF65-F5344CB8AC3E}">
        <p14:creationId xmlns:p14="http://schemas.microsoft.com/office/powerpoint/2010/main" val="1486509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Đáng giá chi tôi đâu, </a:t>
            </a:r>
            <a:r>
              <a:rPr lang="en-US" dirty="0"/>
              <a:t/>
            </a:r>
            <a:br>
              <a:rPr lang="en-US" dirty="0"/>
            </a:br>
            <a:r>
              <a:rPr lang="vi-VN" dirty="0"/>
              <a:t>dối trá tham lam luôn, </a:t>
            </a:r>
            <a:r>
              <a:rPr lang="en-US" dirty="0"/>
              <a:t/>
            </a:r>
            <a:br>
              <a:rPr lang="en-US" dirty="0"/>
            </a:br>
            <a:r>
              <a:rPr lang="vi-VN" dirty="0"/>
              <a:t>Mà sao Chúa lại hoài đoái, Chúa lòng nhơn. </a:t>
            </a:r>
            <a:endParaRPr lang="en-US" dirty="0"/>
          </a:p>
        </p:txBody>
      </p:sp>
    </p:spTree>
    <p:extLst>
      <p:ext uri="{BB962C8B-B14F-4D97-AF65-F5344CB8AC3E}">
        <p14:creationId xmlns:p14="http://schemas.microsoft.com/office/powerpoint/2010/main" val="676480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Ơn lành từ trên xuống, đoái tôi đứa ác nhân, </a:t>
            </a:r>
            <a:r>
              <a:rPr lang="en-US" dirty="0"/>
              <a:t/>
            </a:r>
            <a:br>
              <a:rPr lang="en-US" dirty="0"/>
            </a:br>
            <a:r>
              <a:rPr lang="vi-VN" dirty="0"/>
              <a:t>Tâm hồn tôi dơ bẩn, Chúa thương rửa sạch ngần, </a:t>
            </a:r>
            <a:endParaRPr lang="en-US" dirty="0"/>
          </a:p>
        </p:txBody>
      </p:sp>
    </p:spTree>
    <p:extLst>
      <p:ext uri="{BB962C8B-B14F-4D97-AF65-F5344CB8AC3E}">
        <p14:creationId xmlns:p14="http://schemas.microsoft.com/office/powerpoint/2010/main" val="22439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Treo mình vào cây gỗ, huyết hồng đành đổ, </a:t>
            </a:r>
            <a:r>
              <a:rPr lang="en-US" dirty="0"/>
              <a:t/>
            </a:r>
            <a:br>
              <a:rPr lang="en-US" dirty="0"/>
            </a:br>
            <a:r>
              <a:rPr lang="vi-VN" dirty="0"/>
              <a:t>Biết bao nhiêu tội tình tôi, Chúa Ngài bôi. </a:t>
            </a:r>
            <a:endParaRPr lang="en-US" dirty="0"/>
          </a:p>
        </p:txBody>
      </p:sp>
    </p:spTree>
    <p:extLst>
      <p:ext uri="{BB962C8B-B14F-4D97-AF65-F5344CB8AC3E}">
        <p14:creationId xmlns:p14="http://schemas.microsoft.com/office/powerpoint/2010/main" val="215911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Tôi sinh trong thế gian, người ô uế, Lòng ngu si xấu xa, không sao kể. </a:t>
            </a:r>
            <a:endParaRPr lang="en-US" dirty="0"/>
          </a:p>
        </p:txBody>
      </p:sp>
    </p:spTree>
    <p:extLst>
      <p:ext uri="{BB962C8B-B14F-4D97-AF65-F5344CB8AC3E}">
        <p14:creationId xmlns:p14="http://schemas.microsoft.com/office/powerpoint/2010/main" val="2579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Đáng giá chi tôi đâu, </a:t>
            </a:r>
            <a:r>
              <a:rPr lang="en-US" dirty="0"/>
              <a:t/>
            </a:r>
            <a:br>
              <a:rPr lang="en-US" dirty="0"/>
            </a:br>
            <a:r>
              <a:rPr lang="vi-VN" dirty="0"/>
              <a:t>dối trá tham lam luôn, </a:t>
            </a:r>
            <a:r>
              <a:rPr lang="en-US" dirty="0"/>
              <a:t/>
            </a:r>
            <a:br>
              <a:rPr lang="en-US" dirty="0"/>
            </a:br>
            <a:r>
              <a:rPr lang="vi-VN" dirty="0"/>
              <a:t>Mà sao Chúa lại hoài đoái, Chúa lòng nhơn. </a:t>
            </a:r>
            <a:endParaRPr lang="en-US" dirty="0"/>
          </a:p>
        </p:txBody>
      </p:sp>
    </p:spTree>
    <p:extLst>
      <p:ext uri="{BB962C8B-B14F-4D97-AF65-F5344CB8AC3E}">
        <p14:creationId xmlns:p14="http://schemas.microsoft.com/office/powerpoint/2010/main" val="2318125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2. Xưa tình dục che khuất, tối đen mất bẩn tâm, </a:t>
            </a:r>
            <a:r>
              <a:rPr lang="en-US" dirty="0"/>
              <a:t/>
            </a:r>
            <a:br>
              <a:rPr lang="en-US" dirty="0"/>
            </a:br>
            <a:r>
              <a:rPr lang="vi-VN" dirty="0"/>
              <a:t>Nên lìa xa chân Chúa, </a:t>
            </a:r>
            <a:r>
              <a:rPr lang="en-US" dirty="0"/>
              <a:t/>
            </a:r>
            <a:br>
              <a:rPr lang="en-US" dirty="0"/>
            </a:br>
            <a:r>
              <a:rPr lang="vi-VN" dirty="0"/>
              <a:t>đuổi theo lối lạc lầm, </a:t>
            </a:r>
            <a:endParaRPr lang="en-US" dirty="0"/>
          </a:p>
        </p:txBody>
      </p:sp>
    </p:spTree>
    <p:extLst>
      <p:ext uri="{BB962C8B-B14F-4D97-AF65-F5344CB8AC3E}">
        <p14:creationId xmlns:p14="http://schemas.microsoft.com/office/powerpoint/2010/main" val="2174238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Nay nhờ ơn minh thánh, dẫn về đường chánh, </a:t>
            </a:r>
            <a:r>
              <a:rPr lang="en-US" dirty="0"/>
              <a:t/>
            </a:r>
            <a:br>
              <a:rPr lang="en-US" dirty="0"/>
            </a:br>
            <a:r>
              <a:rPr lang="vi-VN" dirty="0"/>
              <a:t>Thứ tha ngay tội tình đi, Chúa từ bi. </a:t>
            </a:r>
            <a:endParaRPr lang="en-US" dirty="0"/>
          </a:p>
        </p:txBody>
      </p:sp>
    </p:spTree>
    <p:extLst>
      <p:ext uri="{BB962C8B-B14F-4D97-AF65-F5344CB8AC3E}">
        <p14:creationId xmlns:p14="http://schemas.microsoft.com/office/powerpoint/2010/main" val="2451392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Tôi sinh trong thế gian, người ô uế, Lòng ngu si xấu xa, không sao kể. </a:t>
            </a:r>
            <a:endParaRPr lang="en-US" dirty="0"/>
          </a:p>
        </p:txBody>
      </p:sp>
    </p:spTree>
    <p:extLst>
      <p:ext uri="{BB962C8B-B14F-4D97-AF65-F5344CB8AC3E}">
        <p14:creationId xmlns:p14="http://schemas.microsoft.com/office/powerpoint/2010/main" val="924045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Đáng giá chi tôi đâu, </a:t>
            </a:r>
            <a:r>
              <a:rPr lang="en-US" dirty="0"/>
              <a:t/>
            </a:r>
            <a:br>
              <a:rPr lang="en-US" dirty="0"/>
            </a:br>
            <a:r>
              <a:rPr lang="vi-VN" dirty="0"/>
              <a:t>dối trá tham lam luôn, </a:t>
            </a:r>
            <a:r>
              <a:rPr lang="en-US" dirty="0"/>
              <a:t/>
            </a:r>
            <a:br>
              <a:rPr lang="en-US" dirty="0"/>
            </a:br>
            <a:r>
              <a:rPr lang="vi-VN" dirty="0"/>
              <a:t>Mà sao Chúa lại hoài đoái, Chúa lòng nhơn. </a:t>
            </a:r>
            <a:endParaRPr lang="en-US" dirty="0"/>
          </a:p>
        </p:txBody>
      </p:sp>
    </p:spTree>
    <p:extLst>
      <p:ext uri="{BB962C8B-B14F-4D97-AF65-F5344CB8AC3E}">
        <p14:creationId xmlns:p14="http://schemas.microsoft.com/office/powerpoint/2010/main" val="2692963425"/>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1043</TotalTime>
  <Words>196</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faithstocks-template-powerpoint-001</vt:lpstr>
      <vt:lpstr>Presentation1</vt:lpstr>
      <vt:lpstr>Thánh Ca 466 TÔI LÀ NGƯỜI TỘI</vt:lpstr>
      <vt:lpstr>1. Ơn lành từ trên xuống, đoái tôi đứa ác nhân,  Tâm hồn tôi dơ bẩn, Chúa thương rửa sạch ngần, </vt:lpstr>
      <vt:lpstr>Treo mình vào cây gỗ, huyết hồng đành đổ,  Biết bao nhiêu tội tình tôi, Chúa Ngài bôi. </vt:lpstr>
      <vt:lpstr>Tôi sinh trong thế gian, người ô uế, Lòng ngu si xấu xa, không sao kể. </vt:lpstr>
      <vt:lpstr>Đáng giá chi tôi đâu,  dối trá tham lam luôn,  Mà sao Chúa lại hoài đoái, Chúa lòng nhơn. </vt:lpstr>
      <vt:lpstr>2. Xưa tình dục che khuất, tối đen mất bẩn tâm,  Nên lìa xa chân Chúa,  đuổi theo lối lạc lầm, </vt:lpstr>
      <vt:lpstr>Nay nhờ ơn minh thánh, dẫn về đường chánh,  Thứ tha ngay tội tình đi, Chúa từ bi. </vt:lpstr>
      <vt:lpstr>Tôi sinh trong thế gian, người ô uế, Lòng ngu si xấu xa, không sao kể. </vt:lpstr>
      <vt:lpstr>Đáng giá chi tôi đâu,  dối trá tham lam luôn,  Mà sao Chúa lại hoài đoái, Chúa lòng nhơn. </vt:lpstr>
      <vt:lpstr>3. Xưa còn tội tôi khóc, khóc tôi đứa ác nhân,  Nay nhờ Jê-sus cứu,  quét thanh khỏi tội trần,</vt:lpstr>
      <vt:lpstr>Linh hồn ngợi khen mãi, Chúa Trời từ ái,  Hỡi than ôi, vì tội tôi, huyết Ngài trôi. </vt:lpstr>
      <vt:lpstr>Tôi sinh trong thế gian, người ô uế, Lòng ngu si xấu xa, không sao kể. </vt:lpstr>
      <vt:lpstr>Đáng giá chi tôi đâu,  dối trá tham lam luôn,  Mà sao Chúa lại hoài đoái, Chúa lòng nhơn. </vt:lpstr>
      <vt:lpstr>4. Tôi phạm tội ô uế,  đáng chi dám kể công, May nhờ ơn chân Chúa, xót thương nhỏ giọt hồng,</vt:lpstr>
      <vt:lpstr>Công đền tội xong cả,  chỗ thập tự giá,  Chúng dân ta thật lòng tin, Chúa liền tha. </vt:lpstr>
      <vt:lpstr>Tôi sinh trong thế gian, người ô uế, Lòng ngu si xấu xa, không sao kể. </vt:lpstr>
      <vt:lpstr>Đáng giá chi tôi đâu,  dối trá tham lam luôn,  Mà sao Chúa lại hoài đoái, Chúa lòng nhơn.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101</cp:revision>
  <dcterms:created xsi:type="dcterms:W3CDTF">2018-01-22T13:58:03Z</dcterms:created>
  <dcterms:modified xsi:type="dcterms:W3CDTF">2018-11-08T04:44:31Z</dcterms:modified>
</cp:coreProperties>
</file>