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2"/>
  </p:notesMasterIdLst>
  <p:sldIdLst>
    <p:sldId id="276"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69" r:id="rId17"/>
    <p:sldId id="270"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58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39508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6082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290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35014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3298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23811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532250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36069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7557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1410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43662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555272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467</a:t>
            </a:r>
            <a:br>
              <a:rPr lang="en-US" dirty="0"/>
            </a:br>
            <a:r>
              <a:rPr lang="en-US" dirty="0"/>
              <a:t>SỔ SINH MẠNG</a:t>
            </a:r>
          </a:p>
        </p:txBody>
      </p:sp>
    </p:spTree>
    <p:extLst>
      <p:ext uri="{BB962C8B-B14F-4D97-AF65-F5344CB8AC3E}">
        <p14:creationId xmlns:p14="http://schemas.microsoft.com/office/powerpoint/2010/main" val="124242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Nguyện cùng cao minh Cha thánh ôi, </a:t>
            </a:r>
            <a:r>
              <a:rPr lang="en-US" dirty="0"/>
              <a:t/>
            </a:r>
            <a:br>
              <a:rPr lang="en-US" dirty="0"/>
            </a:br>
            <a:r>
              <a:rPr lang="vi-VN" dirty="0"/>
              <a:t>Nhờ Ngài thương yêu </a:t>
            </a:r>
            <a:r>
              <a:rPr lang="en-US" dirty="0"/>
              <a:t/>
            </a:r>
            <a:br>
              <a:rPr lang="en-US" dirty="0"/>
            </a:br>
            <a:r>
              <a:rPr lang="vi-VN" dirty="0"/>
              <a:t>đến tôi, </a:t>
            </a:r>
            <a:endParaRPr lang="en-US" dirty="0"/>
          </a:p>
        </p:txBody>
      </p:sp>
    </p:spTree>
    <p:extLst>
      <p:ext uri="{BB962C8B-B14F-4D97-AF65-F5344CB8AC3E}">
        <p14:creationId xmlns:p14="http://schemas.microsoft.com/office/powerpoint/2010/main" val="345128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Cho tôi biết rõ </a:t>
            </a:r>
            <a:r>
              <a:rPr lang="en-US" dirty="0"/>
              <a:t/>
            </a:r>
            <a:br>
              <a:rPr lang="en-US" dirty="0"/>
            </a:br>
            <a:r>
              <a:rPr lang="vi-VN" dirty="0"/>
              <a:t>Ngôi Chân Thần, </a:t>
            </a:r>
            <a:r>
              <a:rPr lang="en-US" dirty="0"/>
              <a:t/>
            </a:r>
            <a:br>
              <a:rPr lang="en-US" dirty="0"/>
            </a:br>
            <a:r>
              <a:rPr lang="vi-VN" dirty="0"/>
              <a:t>Lòng tôi thỏa thích </a:t>
            </a:r>
            <a:r>
              <a:rPr lang="en-US" dirty="0"/>
              <a:t/>
            </a:r>
            <a:br>
              <a:rPr lang="en-US" dirty="0"/>
            </a:br>
            <a:r>
              <a:rPr lang="vi-VN" dirty="0"/>
              <a:t>muôn phần. </a:t>
            </a:r>
            <a:endParaRPr lang="en-US" dirty="0"/>
          </a:p>
        </p:txBody>
      </p:sp>
    </p:spTree>
    <p:extLst>
      <p:ext uri="{BB962C8B-B14F-4D97-AF65-F5344CB8AC3E}">
        <p14:creationId xmlns:p14="http://schemas.microsoft.com/office/powerpoint/2010/main" val="117337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Vào nơi sách sống </a:t>
            </a:r>
            <a:r>
              <a:rPr lang="en-US" dirty="0"/>
              <a:t/>
            </a:r>
            <a:br>
              <a:rPr lang="en-US" dirty="0"/>
            </a:br>
            <a:r>
              <a:rPr lang="vi-VN" dirty="0"/>
              <a:t>trên trời, Là nơi sách </a:t>
            </a:r>
            <a:r>
              <a:rPr lang="en-US" dirty="0"/>
              <a:t/>
            </a:r>
            <a:br>
              <a:rPr lang="en-US" dirty="0"/>
            </a:br>
            <a:r>
              <a:rPr lang="vi-VN" dirty="0"/>
              <a:t>quý báu kia, </a:t>
            </a:r>
            <a:endParaRPr lang="en-US" dirty="0"/>
          </a:p>
        </p:txBody>
      </p:sp>
    </p:spTree>
    <p:extLst>
      <p:ext uri="{BB962C8B-B14F-4D97-AF65-F5344CB8AC3E}">
        <p14:creationId xmlns:p14="http://schemas.microsoft.com/office/powerpoint/2010/main" val="3192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Tên tôi có chép hay không Ngài, Vào nơi sách sống trên trời? </a:t>
            </a:r>
            <a:endParaRPr lang="en-US" dirty="0"/>
          </a:p>
        </p:txBody>
      </p:sp>
    </p:spTree>
    <p:extLst>
      <p:ext uri="{BB962C8B-B14F-4D97-AF65-F5344CB8AC3E}">
        <p14:creationId xmlns:p14="http://schemas.microsoft.com/office/powerpoint/2010/main" val="215722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Kìa thành nguy nga </a:t>
            </a:r>
            <a:r>
              <a:rPr lang="en-US" dirty="0"/>
              <a:t/>
            </a:r>
            <a:br>
              <a:rPr lang="en-US" dirty="0"/>
            </a:br>
            <a:r>
              <a:rPr lang="vi-VN" dirty="0"/>
              <a:t>xinh quá xinh, </a:t>
            </a:r>
            <a:r>
              <a:rPr lang="en-US" dirty="0"/>
              <a:t/>
            </a:r>
            <a:br>
              <a:rPr lang="en-US" dirty="0"/>
            </a:br>
            <a:r>
              <a:rPr lang="vi-VN" dirty="0"/>
              <a:t>Lâu đài trong như </a:t>
            </a:r>
            <a:r>
              <a:rPr lang="en-US" dirty="0"/>
              <a:t/>
            </a:r>
            <a:br>
              <a:rPr lang="en-US" dirty="0"/>
            </a:br>
            <a:r>
              <a:rPr lang="vi-VN" dirty="0"/>
              <a:t>thủy tinh, </a:t>
            </a:r>
            <a:endParaRPr lang="en-US" dirty="0"/>
          </a:p>
        </p:txBody>
      </p:sp>
    </p:spTree>
    <p:extLst>
      <p:ext uri="{BB962C8B-B14F-4D97-AF65-F5344CB8AC3E}">
        <p14:creationId xmlns:p14="http://schemas.microsoft.com/office/powerpoint/2010/main" val="312743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an ninh vui hưởng phước thánh. </a:t>
            </a:r>
            <a:r>
              <a:rPr lang="en-US" dirty="0"/>
              <a:t/>
            </a:r>
            <a:br>
              <a:rPr lang="en-US" dirty="0"/>
            </a:br>
            <a:r>
              <a:rPr lang="vi-VN" dirty="0"/>
              <a:t>Ấy cõi thiên thành </a:t>
            </a:r>
            <a:r>
              <a:rPr lang="en-US" dirty="0"/>
              <a:t/>
            </a:r>
            <a:br>
              <a:rPr lang="en-US" dirty="0"/>
            </a:br>
            <a:r>
              <a:rPr lang="vi-VN" dirty="0"/>
              <a:t>quý vinh, </a:t>
            </a:r>
            <a:endParaRPr lang="en-US" dirty="0"/>
          </a:p>
        </p:txBody>
      </p:sp>
    </p:spTree>
    <p:extLst>
      <p:ext uri="{BB962C8B-B14F-4D97-AF65-F5344CB8AC3E}">
        <p14:creationId xmlns:p14="http://schemas.microsoft.com/office/powerpoint/2010/main" val="245697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Cầm, huyền, tiêu, </a:t>
            </a:r>
            <a:r>
              <a:rPr lang="en-US" dirty="0"/>
              <a:t/>
            </a:r>
            <a:br>
              <a:rPr lang="en-US" dirty="0"/>
            </a:br>
            <a:r>
              <a:rPr lang="vi-VN" dirty="0"/>
              <a:t>sinh thiên sứ ca tụng Ngài Jê-sus, Chúa ta, </a:t>
            </a:r>
            <a:endParaRPr lang="en-US" dirty="0"/>
          </a:p>
        </p:txBody>
      </p:sp>
    </p:spTree>
    <p:extLst>
      <p:ext uri="{BB962C8B-B14F-4D97-AF65-F5344CB8AC3E}">
        <p14:creationId xmlns:p14="http://schemas.microsoft.com/office/powerpoint/2010/main" val="51316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Tên tôi có chép hay không Ngài, Vào nơi sách sống trên trời?</a:t>
            </a:r>
          </a:p>
        </p:txBody>
      </p:sp>
    </p:spTree>
    <p:extLst>
      <p:ext uri="{BB962C8B-B14F-4D97-AF65-F5344CB8AC3E}">
        <p14:creationId xmlns:p14="http://schemas.microsoft.com/office/powerpoint/2010/main" val="396328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Vào nơi sách sống </a:t>
            </a:r>
            <a:r>
              <a:rPr lang="en-US" dirty="0"/>
              <a:t/>
            </a:r>
            <a:br>
              <a:rPr lang="en-US" dirty="0"/>
            </a:br>
            <a:r>
              <a:rPr lang="vi-VN" dirty="0"/>
              <a:t>trên trời, Là nơi sách </a:t>
            </a:r>
            <a:r>
              <a:rPr lang="en-US" dirty="0"/>
              <a:t/>
            </a:r>
            <a:br>
              <a:rPr lang="en-US" dirty="0"/>
            </a:br>
            <a:r>
              <a:rPr lang="vi-VN" dirty="0"/>
              <a:t>quý báu kia, </a:t>
            </a:r>
            <a:endParaRPr lang="en-US" dirty="0"/>
          </a:p>
        </p:txBody>
      </p:sp>
    </p:spTree>
    <p:extLst>
      <p:ext uri="{BB962C8B-B14F-4D97-AF65-F5344CB8AC3E}">
        <p14:creationId xmlns:p14="http://schemas.microsoft.com/office/powerpoint/2010/main" val="27838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Tên tôi có chép hay không Ngài, Vào nơi sách sống trên trời? </a:t>
            </a:r>
            <a:endParaRPr lang="en-US" dirty="0"/>
          </a:p>
        </p:txBody>
      </p:sp>
    </p:spTree>
    <p:extLst>
      <p:ext uri="{BB962C8B-B14F-4D97-AF65-F5344CB8AC3E}">
        <p14:creationId xmlns:p14="http://schemas.microsoft.com/office/powerpoint/2010/main" val="367134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Làm giàu trăm muôn không ích chi, Ngàn vàng tiêu hao mất đi,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Này tôi duy mong ở với Chúa, Quyết thế chung lòng khắc ghi, </a:t>
            </a:r>
            <a:endParaRPr lang="en-US" dirty="0"/>
          </a:p>
        </p:txBody>
      </p:sp>
    </p:spTree>
    <p:extLst>
      <p:ext uri="{BB962C8B-B14F-4D97-AF65-F5344CB8AC3E}">
        <p14:creationId xmlns:p14="http://schemas.microsoft.com/office/powerpoint/2010/main" val="319745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Người Trời Jê-sus </a:t>
            </a:r>
            <a:r>
              <a:rPr lang="en-US" dirty="0"/>
              <a:t/>
            </a:r>
            <a:br>
              <a:rPr lang="en-US" dirty="0"/>
            </a:br>
            <a:r>
              <a:rPr lang="vi-VN" dirty="0"/>
              <a:t>Con thánh ôi, Động lòng thương yêu đến tôi. </a:t>
            </a:r>
            <a:endParaRPr lang="en-US" dirty="0"/>
          </a:p>
        </p:txBody>
      </p:sp>
    </p:spTree>
    <p:extLst>
      <p:ext uri="{BB962C8B-B14F-4D97-AF65-F5344CB8AC3E}">
        <p14:creationId xmlns:p14="http://schemas.microsoft.com/office/powerpoint/2010/main" val="121557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Tên tôi có chép hay không Ngài, Vào nơi sách sống trên trời? </a:t>
            </a:r>
            <a:endParaRPr lang="en-US" dirty="0"/>
          </a:p>
        </p:txBody>
      </p:sp>
    </p:spTree>
    <p:extLst>
      <p:ext uri="{BB962C8B-B14F-4D97-AF65-F5344CB8AC3E}">
        <p14:creationId xmlns:p14="http://schemas.microsoft.com/office/powerpoint/2010/main" val="135106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Vào nơi sách sống </a:t>
            </a:r>
            <a:r>
              <a:rPr lang="en-US" dirty="0"/>
              <a:t/>
            </a:r>
            <a:br>
              <a:rPr lang="en-US" dirty="0"/>
            </a:br>
            <a:r>
              <a:rPr lang="vi-VN" dirty="0"/>
              <a:t>trên trời, Là nơi sách </a:t>
            </a:r>
            <a:r>
              <a:rPr lang="en-US" dirty="0"/>
              <a:t/>
            </a:r>
            <a:br>
              <a:rPr lang="en-US" dirty="0"/>
            </a:br>
            <a:r>
              <a:rPr lang="vi-VN" dirty="0"/>
              <a:t>quý báu kia, </a:t>
            </a:r>
            <a:endParaRPr lang="en-US" dirty="0"/>
          </a:p>
        </p:txBody>
      </p:sp>
    </p:spTree>
    <p:extLst>
      <p:ext uri="{BB962C8B-B14F-4D97-AF65-F5344CB8AC3E}">
        <p14:creationId xmlns:p14="http://schemas.microsoft.com/office/powerpoint/2010/main" val="306183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Tên tôi có chép hay không Ngài, Vào nơi sách sống trên trời? </a:t>
            </a:r>
            <a:endParaRPr lang="en-US" dirty="0"/>
          </a:p>
        </p:txBody>
      </p:sp>
    </p:spTree>
    <p:extLst>
      <p:ext uri="{BB962C8B-B14F-4D97-AF65-F5344CB8AC3E}">
        <p14:creationId xmlns:p14="http://schemas.microsoft.com/office/powerpoint/2010/main" val="129220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Liều mình Jê-sus </a:t>
            </a:r>
            <a:r>
              <a:rPr lang="en-US" dirty="0"/>
              <a:t/>
            </a:r>
            <a:br>
              <a:rPr lang="en-US" dirty="0"/>
            </a:br>
            <a:r>
              <a:rPr lang="vi-VN" dirty="0"/>
              <a:t>cam đóng đinh, </a:t>
            </a:r>
            <a:r>
              <a:rPr lang="en-US" dirty="0"/>
              <a:t/>
            </a:r>
            <a:br>
              <a:rPr lang="en-US" dirty="0"/>
            </a:br>
            <a:r>
              <a:rPr lang="vi-VN" dirty="0"/>
              <a:t>Nhờ Ngài thương </a:t>
            </a:r>
            <a:r>
              <a:rPr lang="en-US" dirty="0"/>
              <a:t/>
            </a:r>
            <a:br>
              <a:rPr lang="en-US" dirty="0"/>
            </a:br>
            <a:r>
              <a:rPr lang="vi-VN" dirty="0"/>
              <a:t>tuôn huyết ra, </a:t>
            </a:r>
            <a:endParaRPr lang="en-US" dirty="0"/>
          </a:p>
        </p:txBody>
      </p:sp>
    </p:spTree>
    <p:extLst>
      <p:ext uri="{BB962C8B-B14F-4D97-AF65-F5344CB8AC3E}">
        <p14:creationId xmlns:p14="http://schemas.microsoft.com/office/powerpoint/2010/main" val="349602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tôi ô nhơ những </a:t>
            </a:r>
            <a:r>
              <a:rPr lang="en-US" dirty="0"/>
              <a:t/>
            </a:r>
            <a:br>
              <a:rPr lang="en-US" dirty="0"/>
            </a:br>
            <a:r>
              <a:rPr lang="vi-VN" dirty="0"/>
              <a:t>ác tưởng. Huyết Chúa thay lòng xấu xa, </a:t>
            </a:r>
            <a:endParaRPr lang="en-US" dirty="0"/>
          </a:p>
        </p:txBody>
      </p:sp>
    </p:spTree>
    <p:extLst>
      <p:ext uri="{BB962C8B-B14F-4D97-AF65-F5344CB8AC3E}">
        <p14:creationId xmlns:p14="http://schemas.microsoft.com/office/powerpoint/2010/main" val="327862662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1046</TotalTime>
  <Words>167</Words>
  <Application>Microsoft Office PowerPoint</Application>
  <PresentationFormat>Widescreen</PresentationFormat>
  <Paragraphs>19</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faithstocks-template-powerpoint-001</vt:lpstr>
      <vt:lpstr>Presentation1</vt:lpstr>
      <vt:lpstr>Thánh Ca 467 SỔ SINH MẠNG</vt:lpstr>
      <vt:lpstr>1. Làm giàu trăm muôn không ích chi, Ngàn vàng tiêu hao mất đi, </vt:lpstr>
      <vt:lpstr>Này tôi duy mong ở với Chúa, Quyết thế chung lòng khắc ghi, </vt:lpstr>
      <vt:lpstr>Người Trời Jê-sus  Con thánh ôi, Động lòng thương yêu đến tôi. </vt:lpstr>
      <vt:lpstr>Tên tôi có chép hay không Ngài, Vào nơi sách sống trên trời? </vt:lpstr>
      <vt:lpstr>Vào nơi sách sống  trên trời, Là nơi sách  quý báu kia, </vt:lpstr>
      <vt:lpstr>Tên tôi có chép hay không Ngài, Vào nơi sách sống trên trời? </vt:lpstr>
      <vt:lpstr>2. Liều mình Jê-sus  cam đóng đinh,  Nhờ Ngài thương  tuôn huyết ra, </vt:lpstr>
      <vt:lpstr>Lòng tôi ô nhơ những  ác tưởng. Huyết Chúa thay lòng xấu xa, </vt:lpstr>
      <vt:lpstr>Nguyện cùng cao minh Cha thánh ôi,  Nhờ Ngài thương yêu  đến tôi, </vt:lpstr>
      <vt:lpstr>Cho tôi biết rõ  Ngôi Chân Thần,  Lòng tôi thỏa thích  muôn phần. </vt:lpstr>
      <vt:lpstr>Vào nơi sách sống  trên trời, Là nơi sách  quý báu kia, </vt:lpstr>
      <vt:lpstr>Tên tôi có chép hay không Ngài, Vào nơi sách sống trên trời? </vt:lpstr>
      <vt:lpstr>3. Kìa thành nguy nga  xinh quá xinh,  Lâu đài trong như  thủy tinh, </vt:lpstr>
      <vt:lpstr>Lòng an ninh vui hưởng phước thánh.  Ấy cõi thiên thành  quý vinh, </vt:lpstr>
      <vt:lpstr>Cầm, huyền, tiêu,  sinh thiên sứ ca tụng Ngài Jê-sus, Chúa ta, </vt:lpstr>
      <vt:lpstr>Tên tôi có chép hay không Ngài, Vào nơi sách sống trên trời?</vt:lpstr>
      <vt:lpstr>Vào nơi sách sống  trên trời, Là nơi sách  quý báu kia, </vt:lpstr>
      <vt:lpstr>Tên tôi có chép hay không Ngài, Vào nơi sách sống trên trời?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102</cp:revision>
  <dcterms:created xsi:type="dcterms:W3CDTF">2018-01-22T13:58:03Z</dcterms:created>
  <dcterms:modified xsi:type="dcterms:W3CDTF">2018-11-08T04:44:23Z</dcterms:modified>
</cp:coreProperties>
</file>