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60" r:id="rId2"/>
  </p:sldMasterIdLst>
  <p:notesMasterIdLst>
    <p:notesMasterId r:id="rId16"/>
  </p:notesMasterIdLst>
  <p:sldIdLst>
    <p:sldId id="270" r:id="rId3"/>
    <p:sldId id="258" r:id="rId4"/>
    <p:sldId id="259" r:id="rId5"/>
    <p:sldId id="260" r:id="rId6"/>
    <p:sldId id="261" r:id="rId7"/>
    <p:sldId id="262" r:id="rId8"/>
    <p:sldId id="263" r:id="rId9"/>
    <p:sldId id="266" r:id="rId10"/>
    <p:sldId id="267" r:id="rId11"/>
    <p:sldId id="264" r:id="rId12"/>
    <p:sldId id="265"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832" autoAdjust="0"/>
    <p:restoredTop sz="86410" autoAdjust="0"/>
  </p:normalViewPr>
  <p:slideViewPr>
    <p:cSldViewPr snapToGrid="0">
      <p:cViewPr varScale="1">
        <p:scale>
          <a:sx n="67" d="100"/>
          <a:sy n="67" d="100"/>
        </p:scale>
        <p:origin x="408"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3204453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439809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rgbClr val="FFFF00"/>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33027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53153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89586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4644087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7122704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8619265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1428600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1823832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508275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jpe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1845731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Thánh</a:t>
            </a:r>
            <a:r>
              <a:rPr lang="en-US" dirty="0"/>
              <a:t> Ca 468</a:t>
            </a:r>
            <a:br>
              <a:rPr lang="en-US" dirty="0"/>
            </a:br>
            <a:r>
              <a:rPr lang="en-US" dirty="0"/>
              <a:t>JÊ-SUS ĐỀN TỘI</a:t>
            </a:r>
          </a:p>
        </p:txBody>
      </p:sp>
    </p:spTree>
    <p:extLst>
      <p:ext uri="{BB962C8B-B14F-4D97-AF65-F5344CB8AC3E}">
        <p14:creationId xmlns:p14="http://schemas.microsoft.com/office/powerpoint/2010/main" val="2660364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3. Ngàn ơn của Chúa ban cho mình, Thật tôi không làm chi nổi; </a:t>
            </a:r>
            <a:endParaRPr lang="en-US" dirty="0"/>
          </a:p>
        </p:txBody>
      </p:sp>
    </p:spTree>
    <p:extLst>
      <p:ext uri="{BB962C8B-B14F-4D97-AF65-F5344CB8AC3E}">
        <p14:creationId xmlns:p14="http://schemas.microsoft.com/office/powerpoint/2010/main" val="2479744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Ngài xưa đổ huyết </a:t>
            </a:r>
            <a:r>
              <a:rPr lang="en-US" dirty="0"/>
              <a:t/>
            </a:r>
            <a:br>
              <a:rPr lang="en-US" dirty="0"/>
            </a:br>
            <a:r>
              <a:rPr lang="vi-VN" dirty="0"/>
              <a:t>Chiên Con lành, </a:t>
            </a:r>
            <a:r>
              <a:rPr lang="en-US" dirty="0"/>
              <a:t/>
            </a:r>
            <a:br>
              <a:rPr lang="en-US" dirty="0"/>
            </a:br>
            <a:r>
              <a:rPr lang="vi-VN" dirty="0"/>
              <a:t>Là nơi cứu rỗi, </a:t>
            </a:r>
            <a:r>
              <a:rPr lang="en-US" dirty="0"/>
              <a:t/>
            </a:r>
            <a:br>
              <a:rPr lang="en-US" dirty="0"/>
            </a:br>
            <a:r>
              <a:rPr lang="vi-VN" dirty="0"/>
              <a:t>công lạc thành. </a:t>
            </a:r>
          </a:p>
        </p:txBody>
      </p:sp>
    </p:spTree>
    <p:extLst>
      <p:ext uri="{BB962C8B-B14F-4D97-AF65-F5344CB8AC3E}">
        <p14:creationId xmlns:p14="http://schemas.microsoft.com/office/powerpoint/2010/main" val="122264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Xưa Chúa ta đền hết, </a:t>
            </a:r>
            <a:r>
              <a:rPr lang="en-US" dirty="0"/>
              <a:t/>
            </a:r>
            <a:br>
              <a:rPr lang="en-US" dirty="0"/>
            </a:br>
            <a:r>
              <a:rPr lang="vi-VN" dirty="0"/>
              <a:t>Cam chết thay tội trần,</a:t>
            </a:r>
            <a:endParaRPr lang="en-US" dirty="0"/>
          </a:p>
        </p:txBody>
      </p:sp>
    </p:spTree>
    <p:extLst>
      <p:ext uri="{BB962C8B-B14F-4D97-AF65-F5344CB8AC3E}">
        <p14:creationId xmlns:p14="http://schemas.microsoft.com/office/powerpoint/2010/main" val="595926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Nguyên trước tôi là </a:t>
            </a:r>
            <a:r>
              <a:rPr lang="en-US" dirty="0"/>
              <a:t/>
            </a:r>
            <a:br>
              <a:rPr lang="en-US" dirty="0"/>
            </a:br>
            <a:r>
              <a:rPr lang="vi-VN" dirty="0"/>
              <a:t>kẻ ác nhân, Huyết Ngài rửa cho sạch ngần. </a:t>
            </a:r>
            <a:endParaRPr lang="en-US" dirty="0"/>
          </a:p>
        </p:txBody>
      </p:sp>
    </p:spTree>
    <p:extLst>
      <p:ext uri="{BB962C8B-B14F-4D97-AF65-F5344CB8AC3E}">
        <p14:creationId xmlns:p14="http://schemas.microsoft.com/office/powerpoint/2010/main" val="2999262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a:t>1. </a:t>
            </a:r>
            <a:r>
              <a:rPr lang="vi-VN" dirty="0"/>
              <a:t>Lời hay của Chúa, </a:t>
            </a:r>
            <a:r>
              <a:rPr lang="en-US" dirty="0"/>
              <a:t/>
            </a:r>
            <a:br>
              <a:rPr lang="en-US" dirty="0"/>
            </a:br>
            <a:r>
              <a:rPr lang="vi-VN" dirty="0"/>
              <a:t>ta nghe Ngài: “Nhà ngươi không tài chi cả; </a:t>
            </a:r>
            <a:endParaRPr lang="en-US" dirty="0"/>
          </a:p>
        </p:txBody>
      </p:sp>
    </p:spTree>
    <p:extLst>
      <p:ext uri="{BB962C8B-B14F-4D97-AF65-F5344CB8AC3E}">
        <p14:creationId xmlns:p14="http://schemas.microsoft.com/office/powerpoint/2010/main" val="224392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Thì ngươi khá thức canh kêu nài, Tìm theo nẻo Chúa trên mọi loài.” </a:t>
            </a:r>
            <a:endParaRPr lang="en-US" dirty="0"/>
          </a:p>
        </p:txBody>
      </p:sp>
    </p:spTree>
    <p:extLst>
      <p:ext uri="{BB962C8B-B14F-4D97-AF65-F5344CB8AC3E}">
        <p14:creationId xmlns:p14="http://schemas.microsoft.com/office/powerpoint/2010/main" val="3026481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Xưa Chúa ta đền hết, </a:t>
            </a:r>
            <a:r>
              <a:rPr lang="en-US" dirty="0"/>
              <a:t/>
            </a:r>
            <a:br>
              <a:rPr lang="en-US" dirty="0"/>
            </a:br>
            <a:r>
              <a:rPr lang="vi-VN" dirty="0"/>
              <a:t>Cam chết thay tội trần,</a:t>
            </a:r>
            <a:endParaRPr lang="en-US" dirty="0"/>
          </a:p>
        </p:txBody>
      </p:sp>
    </p:spTree>
    <p:extLst>
      <p:ext uri="{BB962C8B-B14F-4D97-AF65-F5344CB8AC3E}">
        <p14:creationId xmlns:p14="http://schemas.microsoft.com/office/powerpoint/2010/main" val="3204601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Nguyên trước tôi là </a:t>
            </a:r>
            <a:r>
              <a:rPr lang="en-US" dirty="0"/>
              <a:t/>
            </a:r>
            <a:br>
              <a:rPr lang="en-US" dirty="0"/>
            </a:br>
            <a:r>
              <a:rPr lang="vi-VN" dirty="0"/>
              <a:t>kẻ ác nhân, Huyết Ngài rửa cho sạch ngần. </a:t>
            </a:r>
            <a:endParaRPr lang="en-US" dirty="0"/>
          </a:p>
        </p:txBody>
      </p:sp>
    </p:spTree>
    <p:extLst>
      <p:ext uri="{BB962C8B-B14F-4D97-AF65-F5344CB8AC3E}">
        <p14:creationId xmlns:p14="http://schemas.microsoft.com/office/powerpoint/2010/main" val="4229262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2. Nầy ơn của Chúa quên sao đành, Hồn tôi khen Ngài muôn thuở; </a:t>
            </a:r>
            <a:endParaRPr lang="en-US" dirty="0"/>
          </a:p>
        </p:txBody>
      </p:sp>
    </p:spTree>
    <p:extLst>
      <p:ext uri="{BB962C8B-B14F-4D97-AF65-F5344CB8AC3E}">
        <p14:creationId xmlns:p14="http://schemas.microsoft.com/office/powerpoint/2010/main" val="3049078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Lòng tôi vỡ biết không phương lành, </a:t>
            </a:r>
            <a:r>
              <a:rPr lang="en-US" dirty="0"/>
              <a:t/>
            </a:r>
            <a:br>
              <a:rPr lang="en-US" dirty="0"/>
            </a:br>
            <a:r>
              <a:rPr lang="vi-VN" dirty="0"/>
              <a:t>Ngài thương chữa hết </a:t>
            </a:r>
            <a:r>
              <a:rPr lang="en-US" dirty="0"/>
              <a:t/>
            </a:r>
            <a:br>
              <a:rPr lang="en-US" dirty="0"/>
            </a:br>
            <a:r>
              <a:rPr lang="vi-VN" dirty="0"/>
              <a:t>cho sạch sành. </a:t>
            </a:r>
            <a:endParaRPr lang="en-US" dirty="0"/>
          </a:p>
        </p:txBody>
      </p:sp>
    </p:spTree>
    <p:extLst>
      <p:ext uri="{BB962C8B-B14F-4D97-AF65-F5344CB8AC3E}">
        <p14:creationId xmlns:p14="http://schemas.microsoft.com/office/powerpoint/2010/main" val="1406909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Xưa Chúa ta đền hết, </a:t>
            </a:r>
            <a:r>
              <a:rPr lang="en-US" dirty="0"/>
              <a:t/>
            </a:r>
            <a:br>
              <a:rPr lang="en-US" dirty="0"/>
            </a:br>
            <a:r>
              <a:rPr lang="vi-VN" dirty="0"/>
              <a:t>Cam chết thay tội trần,</a:t>
            </a:r>
            <a:endParaRPr lang="en-US" dirty="0"/>
          </a:p>
        </p:txBody>
      </p:sp>
    </p:spTree>
    <p:extLst>
      <p:ext uri="{BB962C8B-B14F-4D97-AF65-F5344CB8AC3E}">
        <p14:creationId xmlns:p14="http://schemas.microsoft.com/office/powerpoint/2010/main" val="1240663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Nguyên trước tôi là </a:t>
            </a:r>
            <a:r>
              <a:rPr lang="en-US" dirty="0"/>
              <a:t/>
            </a:r>
            <a:br>
              <a:rPr lang="en-US" dirty="0"/>
            </a:br>
            <a:r>
              <a:rPr lang="vi-VN" dirty="0"/>
              <a:t>kẻ ác nhân, Huyết Ngài rửa cho sạch ngần. </a:t>
            </a:r>
            <a:endParaRPr lang="en-US" dirty="0"/>
          </a:p>
        </p:txBody>
      </p:sp>
    </p:spTree>
    <p:extLst>
      <p:ext uri="{BB962C8B-B14F-4D97-AF65-F5344CB8AC3E}">
        <p14:creationId xmlns:p14="http://schemas.microsoft.com/office/powerpoint/2010/main" val="1078193744"/>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Presentation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ocument Themes.potx" id="{6A44481B-8EE0-4478-8270-5C7A3D7973D1}" vid="{BC5D5854-44EB-413B-9822-CB9A1AE0F1A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1049</TotalTime>
  <Words>102</Words>
  <Application>Microsoft Office PowerPoint</Application>
  <PresentationFormat>Widescreen</PresentationFormat>
  <Paragraphs>13</Paragraphs>
  <Slides>13</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13</vt:i4>
      </vt:variant>
    </vt:vector>
  </HeadingPairs>
  <TitlesOfParts>
    <vt:vector size="17" baseType="lpstr">
      <vt:lpstr>Arial</vt:lpstr>
      <vt:lpstr>Calibri</vt:lpstr>
      <vt:lpstr>faithstocks-template-powerpoint-001</vt:lpstr>
      <vt:lpstr>Presentation1</vt:lpstr>
      <vt:lpstr>Thánh Ca 468 JÊ-SUS ĐỀN TỘI</vt:lpstr>
      <vt:lpstr>1. Lời hay của Chúa,  ta nghe Ngài: “Nhà ngươi không tài chi cả; </vt:lpstr>
      <vt:lpstr>Thì ngươi khá thức canh kêu nài, Tìm theo nẻo Chúa trên mọi loài.” </vt:lpstr>
      <vt:lpstr>Xưa Chúa ta đền hết,  Cam chết thay tội trần,</vt:lpstr>
      <vt:lpstr>Nguyên trước tôi là  kẻ ác nhân, Huyết Ngài rửa cho sạch ngần. </vt:lpstr>
      <vt:lpstr>2. Nầy ơn của Chúa quên sao đành, Hồn tôi khen Ngài muôn thuở; </vt:lpstr>
      <vt:lpstr>Lòng tôi vỡ biết không phương lành,  Ngài thương chữa hết  cho sạch sành. </vt:lpstr>
      <vt:lpstr>Xưa Chúa ta đền hết,  Cam chết thay tội trần,</vt:lpstr>
      <vt:lpstr>Nguyên trước tôi là  kẻ ác nhân, Huyết Ngài rửa cho sạch ngần. </vt:lpstr>
      <vt:lpstr>3. Ngàn ơn của Chúa ban cho mình, Thật tôi không làm chi nổi; </vt:lpstr>
      <vt:lpstr>Ngài xưa đổ huyết  Chiên Con lành,  Là nơi cứu rỗi,  công lạc thành. </vt:lpstr>
      <vt:lpstr>Xưa Chúa ta đền hết,  Cam chết thay tội trần,</vt:lpstr>
      <vt:lpstr>Nguyên trước tôi là  kẻ ác nhân, Huyết Ngài rửa cho sạch ngần.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104</cp:revision>
  <dcterms:created xsi:type="dcterms:W3CDTF">2018-01-22T13:58:03Z</dcterms:created>
  <dcterms:modified xsi:type="dcterms:W3CDTF">2018-11-08T04:44:16Z</dcterms:modified>
</cp:coreProperties>
</file>