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16"/>
  </p:notesMasterIdLst>
  <p:sldIdLst>
    <p:sldId id="270" r:id="rId3"/>
    <p:sldId id="258" r:id="rId4"/>
    <p:sldId id="259" r:id="rId5"/>
    <p:sldId id="260" r:id="rId6"/>
    <p:sldId id="261" r:id="rId7"/>
    <p:sldId id="262" r:id="rId8"/>
    <p:sldId id="263" r:id="rId9"/>
    <p:sldId id="266" r:id="rId10"/>
    <p:sldId id="267" r:id="rId11"/>
    <p:sldId id="264" r:id="rId12"/>
    <p:sldId id="265"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32" autoAdjust="0"/>
    <p:restoredTop sz="86410" autoAdjust="0"/>
  </p:normalViewPr>
  <p:slideViewPr>
    <p:cSldViewPr snapToGrid="0">
      <p:cViewPr varScale="1">
        <p:scale>
          <a:sx n="67" d="100"/>
          <a:sy n="67" d="100"/>
        </p:scale>
        <p:origin x="408"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4069163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7404355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690336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408715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102325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5081033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2781756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5796591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46347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171008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959287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72333772"/>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469</a:t>
            </a:r>
            <a:br>
              <a:rPr lang="en-US" dirty="0"/>
            </a:br>
            <a:r>
              <a:rPr lang="en-US" dirty="0"/>
              <a:t>CỨU CHÚA TÔI</a:t>
            </a:r>
          </a:p>
        </p:txBody>
      </p:sp>
    </p:spTree>
    <p:extLst>
      <p:ext uri="{BB962C8B-B14F-4D97-AF65-F5344CB8AC3E}">
        <p14:creationId xmlns:p14="http://schemas.microsoft.com/office/powerpoint/2010/main" val="1178563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3. Từ Jê-sus giáng thế thắng hơn quyền yêu ma, Vì thương yêu phải đổ huyết trong lòng ra; </a:t>
            </a:r>
            <a:endParaRPr lang="en-US" dirty="0"/>
          </a:p>
        </p:txBody>
      </p:sp>
    </p:spTree>
    <p:extLst>
      <p:ext uri="{BB962C8B-B14F-4D97-AF65-F5344CB8AC3E}">
        <p14:creationId xmlns:p14="http://schemas.microsoft.com/office/powerpoint/2010/main" val="2607761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Ngài ban ân điển lớn, </a:t>
            </a:r>
            <a:r>
              <a:rPr lang="en-US" dirty="0"/>
              <a:t/>
            </a:r>
            <a:br>
              <a:rPr lang="en-US" dirty="0"/>
            </a:br>
            <a:r>
              <a:rPr lang="vi-VN" dirty="0"/>
              <a:t>cứu linh hồn cho ta; </a:t>
            </a:r>
            <a:r>
              <a:rPr lang="en-US" dirty="0"/>
              <a:t/>
            </a:r>
            <a:br>
              <a:rPr lang="en-US" dirty="0"/>
            </a:br>
            <a:r>
              <a:rPr lang="vi-VN" dirty="0"/>
              <a:t>Trần tội buông tha, </a:t>
            </a:r>
            <a:r>
              <a:rPr lang="en-US" dirty="0"/>
              <a:t/>
            </a:r>
            <a:br>
              <a:rPr lang="en-US" dirty="0"/>
            </a:br>
            <a:r>
              <a:rPr lang="vi-VN" dirty="0"/>
              <a:t>theo dõi Chân Thần tôi. </a:t>
            </a:r>
          </a:p>
        </p:txBody>
      </p:sp>
    </p:spTree>
    <p:extLst>
      <p:ext uri="{BB962C8B-B14F-4D97-AF65-F5344CB8AC3E}">
        <p14:creationId xmlns:p14="http://schemas.microsoft.com/office/powerpoint/2010/main" val="3981552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Nay ta nên hát, khúc cầm thanh nhã ca, Mừng thay Chúa Cha, sai Con Ngài lâm thế; </a:t>
            </a:r>
            <a:endParaRPr lang="en-US" dirty="0"/>
          </a:p>
        </p:txBody>
      </p:sp>
    </p:spTree>
    <p:extLst>
      <p:ext uri="{BB962C8B-B14F-4D97-AF65-F5344CB8AC3E}">
        <p14:creationId xmlns:p14="http://schemas.microsoft.com/office/powerpoint/2010/main" val="3656913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Thần nhân giao tế, </a:t>
            </a:r>
            <a:r>
              <a:rPr lang="en-US" dirty="0"/>
              <a:t/>
            </a:r>
            <a:br>
              <a:rPr lang="en-US" dirty="0"/>
            </a:br>
            <a:r>
              <a:rPr lang="vi-VN" dirty="0"/>
              <a:t>nẻo đường linh mở ra, </a:t>
            </a:r>
            <a:r>
              <a:rPr lang="en-US" dirty="0"/>
              <a:t/>
            </a:r>
            <a:br>
              <a:rPr lang="en-US" dirty="0"/>
            </a:br>
            <a:r>
              <a:rPr lang="vi-VN" dirty="0"/>
              <a:t>Từ tâm bác ái, </a:t>
            </a:r>
            <a:r>
              <a:rPr lang="en-US" dirty="0"/>
              <a:t/>
            </a:r>
            <a:br>
              <a:rPr lang="en-US" dirty="0"/>
            </a:br>
            <a:r>
              <a:rPr lang="vi-VN" dirty="0"/>
              <a:t>cứu linh diệt tà. </a:t>
            </a:r>
            <a:endParaRPr lang="en-US" dirty="0"/>
          </a:p>
        </p:txBody>
      </p:sp>
    </p:spTree>
    <p:extLst>
      <p:ext uri="{BB962C8B-B14F-4D97-AF65-F5344CB8AC3E}">
        <p14:creationId xmlns:p14="http://schemas.microsoft.com/office/powerpoint/2010/main" val="305024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1. </a:t>
            </a:r>
            <a:r>
              <a:rPr lang="vi-VN" dirty="0"/>
              <a:t>Tình tôi vui vẻ bấy, </a:t>
            </a:r>
            <a:r>
              <a:rPr lang="en-US" dirty="0"/>
              <a:t/>
            </a:r>
            <a:br>
              <a:rPr lang="en-US" dirty="0"/>
            </a:br>
            <a:r>
              <a:rPr lang="vi-VN" dirty="0"/>
              <a:t>biết Con Trời Jê-sus, </a:t>
            </a:r>
            <a:r>
              <a:rPr lang="en-US" dirty="0"/>
              <a:t/>
            </a:r>
            <a:br>
              <a:rPr lang="en-US" dirty="0"/>
            </a:br>
            <a:r>
              <a:rPr lang="vi-VN" dirty="0"/>
              <a:t>Lòng nhân yêu mến, </a:t>
            </a:r>
            <a:r>
              <a:rPr lang="en-US" dirty="0"/>
              <a:t/>
            </a:r>
            <a:br>
              <a:rPr lang="en-US" dirty="0"/>
            </a:br>
            <a:r>
              <a:rPr lang="vi-VN" dirty="0"/>
              <a:t>trải đến muôn ngàn thu; </a:t>
            </a:r>
            <a:endParaRPr lang="en-US" dirty="0"/>
          </a:p>
        </p:txBody>
      </p:sp>
    </p:spTree>
    <p:extLst>
      <p:ext uri="{BB962C8B-B14F-4D97-AF65-F5344CB8AC3E}">
        <p14:creationId xmlns:p14="http://schemas.microsoft.com/office/powerpoint/2010/main" val="224392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Lòng tôi vui thỏa mãi, Chúa chăn hồn linh tôi, </a:t>
            </a:r>
            <a:r>
              <a:rPr lang="en-US" dirty="0"/>
              <a:t/>
            </a:r>
            <a:br>
              <a:rPr lang="en-US" dirty="0"/>
            </a:br>
            <a:r>
              <a:rPr lang="vi-VN" dirty="0"/>
              <a:t>Là bạn yêu thương, </a:t>
            </a:r>
            <a:r>
              <a:rPr lang="en-US" dirty="0"/>
              <a:t/>
            </a:r>
            <a:br>
              <a:rPr lang="en-US" dirty="0"/>
            </a:br>
            <a:r>
              <a:rPr lang="vi-VN" dirty="0"/>
              <a:t>không để tôi mồ côi. </a:t>
            </a:r>
            <a:endParaRPr lang="en-US" dirty="0"/>
          </a:p>
        </p:txBody>
      </p:sp>
    </p:spTree>
    <p:extLst>
      <p:ext uri="{BB962C8B-B14F-4D97-AF65-F5344CB8AC3E}">
        <p14:creationId xmlns:p14="http://schemas.microsoft.com/office/powerpoint/2010/main" val="2308834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Nay ta nên hát, khúc cầm thanh nhã ca, Mừng thay Chúa Cha, sai Con Ngài lâm thế; </a:t>
            </a:r>
            <a:endParaRPr lang="en-US" dirty="0"/>
          </a:p>
        </p:txBody>
      </p:sp>
    </p:spTree>
    <p:extLst>
      <p:ext uri="{BB962C8B-B14F-4D97-AF65-F5344CB8AC3E}">
        <p14:creationId xmlns:p14="http://schemas.microsoft.com/office/powerpoint/2010/main" val="1257506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Thần nhân giao tế, </a:t>
            </a:r>
            <a:r>
              <a:rPr lang="en-US" dirty="0"/>
              <a:t/>
            </a:r>
            <a:br>
              <a:rPr lang="en-US" dirty="0"/>
            </a:br>
            <a:r>
              <a:rPr lang="vi-VN" dirty="0"/>
              <a:t>nẻo đường linh mở ra, </a:t>
            </a:r>
            <a:r>
              <a:rPr lang="en-US" dirty="0"/>
              <a:t/>
            </a:r>
            <a:br>
              <a:rPr lang="en-US" dirty="0"/>
            </a:br>
            <a:r>
              <a:rPr lang="vi-VN" dirty="0"/>
              <a:t>Từ tâm bác ái, </a:t>
            </a:r>
            <a:r>
              <a:rPr lang="en-US" dirty="0"/>
              <a:t/>
            </a:r>
            <a:br>
              <a:rPr lang="en-US" dirty="0"/>
            </a:br>
            <a:r>
              <a:rPr lang="vi-VN" dirty="0"/>
              <a:t>cứu linh diệt tà. </a:t>
            </a:r>
            <a:endParaRPr lang="en-US" dirty="0"/>
          </a:p>
        </p:txBody>
      </p:sp>
    </p:spTree>
    <p:extLst>
      <p:ext uri="{BB962C8B-B14F-4D97-AF65-F5344CB8AC3E}">
        <p14:creationId xmlns:p14="http://schemas.microsoft.com/office/powerpoint/2010/main" val="2660711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2. Ngày xưa tôi lẫn trí, </a:t>
            </a:r>
            <a:r>
              <a:rPr lang="en-US" dirty="0"/>
              <a:t/>
            </a:r>
            <a:br>
              <a:rPr lang="en-US" dirty="0"/>
            </a:br>
            <a:r>
              <a:rPr lang="vi-VN" dirty="0"/>
              <a:t>hết phương ngồi khoanh tay, Trời cao thăm thẳm, có cánh đâu mà bay; </a:t>
            </a:r>
            <a:endParaRPr lang="en-US" dirty="0"/>
          </a:p>
        </p:txBody>
      </p:sp>
    </p:spTree>
    <p:extLst>
      <p:ext uri="{BB962C8B-B14F-4D97-AF65-F5344CB8AC3E}">
        <p14:creationId xmlns:p14="http://schemas.microsoft.com/office/powerpoint/2010/main" val="154440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Ngày nay tôi khỏi chết, sống đây là Jê-sus, </a:t>
            </a:r>
            <a:r>
              <a:rPr lang="en-US" dirty="0"/>
              <a:t/>
            </a:r>
            <a:br>
              <a:rPr lang="en-US" dirty="0"/>
            </a:br>
            <a:r>
              <a:rPr lang="vi-VN" dirty="0"/>
              <a:t>Hồn được an ninh, </a:t>
            </a:r>
            <a:r>
              <a:rPr lang="en-US" dirty="0"/>
              <a:t/>
            </a:r>
            <a:br>
              <a:rPr lang="en-US" dirty="0"/>
            </a:br>
            <a:r>
              <a:rPr lang="vi-VN" dirty="0"/>
              <a:t>vui vẻ muôn ngàn thu. </a:t>
            </a:r>
            <a:endParaRPr lang="en-US" dirty="0"/>
          </a:p>
        </p:txBody>
      </p:sp>
    </p:spTree>
    <p:extLst>
      <p:ext uri="{BB962C8B-B14F-4D97-AF65-F5344CB8AC3E}">
        <p14:creationId xmlns:p14="http://schemas.microsoft.com/office/powerpoint/2010/main" val="2232343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Nay ta nên hát, khúc cầm thanh nhã ca, Mừng thay Chúa Cha, sai Con Ngài lâm thế; </a:t>
            </a:r>
            <a:endParaRPr lang="en-US" dirty="0"/>
          </a:p>
        </p:txBody>
      </p:sp>
    </p:spTree>
    <p:extLst>
      <p:ext uri="{BB962C8B-B14F-4D97-AF65-F5344CB8AC3E}">
        <p14:creationId xmlns:p14="http://schemas.microsoft.com/office/powerpoint/2010/main" val="175604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Thần nhân giao tế, </a:t>
            </a:r>
            <a:r>
              <a:rPr lang="en-US" dirty="0"/>
              <a:t/>
            </a:r>
            <a:br>
              <a:rPr lang="en-US" dirty="0"/>
            </a:br>
            <a:r>
              <a:rPr lang="vi-VN" dirty="0"/>
              <a:t>nẻo đường linh mở ra, </a:t>
            </a:r>
            <a:r>
              <a:rPr lang="en-US" dirty="0"/>
              <a:t/>
            </a:r>
            <a:br>
              <a:rPr lang="en-US" dirty="0"/>
            </a:br>
            <a:r>
              <a:rPr lang="vi-VN" dirty="0"/>
              <a:t>Từ tâm bác ái, </a:t>
            </a:r>
            <a:r>
              <a:rPr lang="en-US" dirty="0"/>
              <a:t/>
            </a:r>
            <a:br>
              <a:rPr lang="en-US" dirty="0"/>
            </a:br>
            <a:r>
              <a:rPr lang="vi-VN" dirty="0"/>
              <a:t>cứu linh diệt tà. </a:t>
            </a:r>
            <a:endParaRPr lang="en-US" dirty="0"/>
          </a:p>
        </p:txBody>
      </p:sp>
    </p:spTree>
    <p:extLst>
      <p:ext uri="{BB962C8B-B14F-4D97-AF65-F5344CB8AC3E}">
        <p14:creationId xmlns:p14="http://schemas.microsoft.com/office/powerpoint/2010/main" val="2353484097"/>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1059</TotalTime>
  <Words>151</Words>
  <Application>Microsoft Office PowerPoint</Application>
  <PresentationFormat>Widescreen</PresentationFormat>
  <Paragraphs>13</Paragraphs>
  <Slides>13</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13</vt:i4>
      </vt:variant>
    </vt:vector>
  </HeadingPairs>
  <TitlesOfParts>
    <vt:vector size="17" baseType="lpstr">
      <vt:lpstr>Arial</vt:lpstr>
      <vt:lpstr>Calibri</vt:lpstr>
      <vt:lpstr>faithstocks-template-powerpoint-001</vt:lpstr>
      <vt:lpstr>Presentation1</vt:lpstr>
      <vt:lpstr>Thánh Ca 469 CỨU CHÚA TÔI</vt:lpstr>
      <vt:lpstr>1. Tình tôi vui vẻ bấy,  biết Con Trời Jê-sus,  Lòng nhân yêu mến,  trải đến muôn ngàn thu; </vt:lpstr>
      <vt:lpstr>Lòng tôi vui thỏa mãi, Chúa chăn hồn linh tôi,  Là bạn yêu thương,  không để tôi mồ côi. </vt:lpstr>
      <vt:lpstr>Nay ta nên hát, khúc cầm thanh nhã ca, Mừng thay Chúa Cha, sai Con Ngài lâm thế; </vt:lpstr>
      <vt:lpstr>Thần nhân giao tế,  nẻo đường linh mở ra,  Từ tâm bác ái,  cứu linh diệt tà. </vt:lpstr>
      <vt:lpstr>2. Ngày xưa tôi lẫn trí,  hết phương ngồi khoanh tay, Trời cao thăm thẳm, có cánh đâu mà bay; </vt:lpstr>
      <vt:lpstr>Ngày nay tôi khỏi chết, sống đây là Jê-sus,  Hồn được an ninh,  vui vẻ muôn ngàn thu. </vt:lpstr>
      <vt:lpstr>Nay ta nên hát, khúc cầm thanh nhã ca, Mừng thay Chúa Cha, sai Con Ngài lâm thế; </vt:lpstr>
      <vt:lpstr>Thần nhân giao tế,  nẻo đường linh mở ra,  Từ tâm bác ái,  cứu linh diệt tà. </vt:lpstr>
      <vt:lpstr>3. Từ Jê-sus giáng thế thắng hơn quyền yêu ma, Vì thương yêu phải đổ huyết trong lòng ra; </vt:lpstr>
      <vt:lpstr>Ngài ban ân điển lớn,  cứu linh hồn cho ta;  Trần tội buông tha,  theo dõi Chân Thần tôi. </vt:lpstr>
      <vt:lpstr>Nay ta nên hát, khúc cầm thanh nhã ca, Mừng thay Chúa Cha, sai Con Ngài lâm thế; </vt:lpstr>
      <vt:lpstr>Thần nhân giao tế,  nẻo đường linh mở ra,  Từ tâm bác ái,  cứu linh diệt tà.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106</cp:revision>
  <dcterms:created xsi:type="dcterms:W3CDTF">2018-01-22T13:58:03Z</dcterms:created>
  <dcterms:modified xsi:type="dcterms:W3CDTF">2018-11-08T04:45:38Z</dcterms:modified>
</cp:coreProperties>
</file>