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
  </p:notesMasterIdLst>
  <p:sldIdLst>
    <p:sldId id="261"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470</a:t>
            </a:r>
            <a:br>
              <a:rPr lang="vi-VN" dirty="0"/>
            </a:br>
            <a:r>
              <a:rPr lang="vi-VN" dirty="0"/>
              <a:t>NƯỚC VĨNH SINH</a:t>
            </a:r>
            <a:endParaRPr lang="en-US" dirty="0"/>
          </a:p>
        </p:txBody>
      </p:sp>
    </p:spTree>
    <p:extLst>
      <p:ext uri="{BB962C8B-B14F-4D97-AF65-F5344CB8AC3E}">
        <p14:creationId xmlns:p14="http://schemas.microsoft.com/office/powerpoint/2010/main" val="128575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Nàng vừa được </a:t>
            </a:r>
            <a:r>
              <a:rPr lang="en-US" dirty="0" smtClean="0"/>
              <a:t/>
            </a:r>
            <a:br>
              <a:rPr lang="en-US" dirty="0" smtClean="0"/>
            </a:br>
            <a:r>
              <a:rPr lang="vi-VN" dirty="0" smtClean="0"/>
              <a:t>Ngài ban nước vĩnh sinh vui mừng đời đời.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Ban trưa đi ra giếng, </a:t>
            </a:r>
            <a:r>
              <a:rPr lang="en-US" dirty="0" smtClean="0"/>
              <a:t/>
            </a:r>
            <a:br>
              <a:rPr lang="en-US" dirty="0" smtClean="0"/>
            </a:br>
            <a:r>
              <a:rPr lang="vi-VN" dirty="0" smtClean="0"/>
              <a:t>thấy Cứu Chúa </a:t>
            </a:r>
            <a:r>
              <a:rPr lang="en-US" dirty="0" smtClean="0"/>
              <a:t/>
            </a:r>
            <a:br>
              <a:rPr lang="en-US" dirty="0" smtClean="0"/>
            </a:br>
            <a:r>
              <a:rPr lang="vi-VN" dirty="0" smtClean="0"/>
              <a:t>cho uống nước vĩnh sinh. </a:t>
            </a:r>
            <a:endParaRPr lang="en-US" dirty="0"/>
          </a:p>
        </p:txBody>
      </p:sp>
    </p:spTree>
    <p:extLst>
      <p:ext uri="{BB962C8B-B14F-4D97-AF65-F5344CB8AC3E}">
        <p14:creationId xmlns:p14="http://schemas.microsoft.com/office/powerpoint/2010/main" val="144753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Cất tiếng hát tôn vinh </a:t>
            </a:r>
            <a:r>
              <a:rPr lang="en-US" dirty="0" smtClean="0"/>
              <a:t/>
            </a:r>
            <a:br>
              <a:rPr lang="en-US" dirty="0" smtClean="0"/>
            </a:br>
            <a:r>
              <a:rPr lang="vi-VN" dirty="0" smtClean="0"/>
              <a:t>dẫn dắt đám đông đến uống nước vĩnh sinh </a:t>
            </a:r>
            <a:r>
              <a:rPr lang="en-US" dirty="0" smtClean="0"/>
              <a:t/>
            </a:r>
            <a:br>
              <a:rPr lang="en-US" dirty="0" smtClean="0"/>
            </a:br>
            <a:r>
              <a:rPr lang="vi-VN" dirty="0" smtClean="0"/>
              <a:t>Jê-sus ban cho </a:t>
            </a:r>
            <a:r>
              <a:rPr lang="en-US" dirty="0" smtClean="0"/>
              <a:t/>
            </a:r>
            <a:br>
              <a:rPr lang="en-US" dirty="0" smtClean="0"/>
            </a:br>
            <a:r>
              <a:rPr lang="vi-VN" dirty="0" smtClean="0"/>
              <a:t>cả loài người. </a:t>
            </a:r>
          </a:p>
        </p:txBody>
      </p:sp>
    </p:spTree>
    <p:extLst>
      <p:ext uri="{BB962C8B-B14F-4D97-AF65-F5344CB8AC3E}">
        <p14:creationId xmlns:p14="http://schemas.microsoft.com/office/powerpoint/2010/main" val="218638684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1056</TotalTime>
  <Words>17</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faithstocks-template-powerpoint-001</vt:lpstr>
      <vt:lpstr>Thánh Ca 470 NƯỚC VĨNH SINH</vt:lpstr>
      <vt:lpstr>Nàng vừa được  Ngài ban nước vĩnh sinh vui mừng đời đời. </vt:lpstr>
      <vt:lpstr>Ban trưa đi ra giếng,  thấy Cứu Chúa  cho uống nước vĩnh sinh. </vt:lpstr>
      <vt:lpstr>Cất tiếng hát tôn vinh  dẫn dắt đám đông đến uống nước vĩnh sinh  Jê-sus ban cho  cả loài người.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107</cp:revision>
  <dcterms:created xsi:type="dcterms:W3CDTF">2018-01-22T13:58:03Z</dcterms:created>
  <dcterms:modified xsi:type="dcterms:W3CDTF">2018-11-08T04:47:00Z</dcterms:modified>
</cp:coreProperties>
</file>