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4" r:id="rId3"/>
    <p:sldId id="258" r:id="rId4"/>
    <p:sldId id="259" r:id="rId5"/>
    <p:sldId id="266" r:id="rId6"/>
    <p:sldId id="267" r:id="rId7"/>
    <p:sldId id="260" r:id="rId8"/>
    <p:sldId id="261" r:id="rId9"/>
    <p:sldId id="268" r:id="rId10"/>
    <p:sldId id="269" r:id="rId11"/>
    <p:sldId id="262" r:id="rId12"/>
    <p:sldId id="263" r:id="rId13"/>
    <p:sldId id="270" r:id="rId14"/>
    <p:sldId id="271" r:id="rId15"/>
    <p:sldId id="264" r:id="rId16"/>
    <p:sldId id="265"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64838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436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05573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42007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902235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963639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789999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4120949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18693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849758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20162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6212846"/>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471</a:t>
            </a:r>
            <a:br>
              <a:rPr lang="en-US" dirty="0"/>
            </a:br>
            <a:r>
              <a:rPr lang="en-US" dirty="0"/>
              <a:t>QUAY ĐẾN JÊSUS</a:t>
            </a:r>
          </a:p>
        </p:txBody>
      </p:sp>
    </p:spTree>
    <p:extLst>
      <p:ext uri="{BB962C8B-B14F-4D97-AF65-F5344CB8AC3E}">
        <p14:creationId xmlns:p14="http://schemas.microsoft.com/office/powerpoint/2010/main" val="3954595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Lạc lối ngẫm đau thương cảnh đoạn trường, Nay quay đến </a:t>
            </a:r>
            <a:r>
              <a:rPr lang="en-US" dirty="0"/>
              <a:t/>
            </a:r>
            <a:br>
              <a:rPr lang="en-US" dirty="0"/>
            </a:br>
            <a:r>
              <a:rPr lang="vi-VN" dirty="0"/>
              <a:t>Jê-sus. </a:t>
            </a:r>
            <a:endParaRPr lang="en-US" dirty="0"/>
          </a:p>
        </p:txBody>
      </p:sp>
    </p:spTree>
    <p:extLst>
      <p:ext uri="{BB962C8B-B14F-4D97-AF65-F5344CB8AC3E}">
        <p14:creationId xmlns:p14="http://schemas.microsoft.com/office/powerpoint/2010/main" val="239957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Lời bác ái kêu tôi khỏi </a:t>
            </a:r>
            <a:r>
              <a:rPr lang="en-US" dirty="0"/>
              <a:t/>
            </a:r>
            <a:br>
              <a:rPr lang="en-US" dirty="0"/>
            </a:br>
            <a:r>
              <a:rPr lang="vi-VN" dirty="0"/>
              <a:t>lạc đường, Xin quay đến Jê-sus. </a:t>
            </a:r>
            <a:endParaRPr lang="en-US" dirty="0"/>
          </a:p>
        </p:txBody>
      </p:sp>
    </p:spTree>
    <p:extLst>
      <p:ext uri="{BB962C8B-B14F-4D97-AF65-F5344CB8AC3E}">
        <p14:creationId xmlns:p14="http://schemas.microsoft.com/office/powerpoint/2010/main" val="740851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914400" rtl="0" eaLnBrk="1" fontAlgn="auto" latinLnBrk="0" hangingPunct="1">
              <a:lnSpc>
                <a:spcPct val="120000"/>
              </a:lnSpc>
              <a:spcBef>
                <a:spcPct val="0"/>
              </a:spcBef>
              <a:spcAft>
                <a:spcPts val="0"/>
              </a:spcAft>
              <a:buClrTx/>
              <a:buSzTx/>
              <a:buFontTx/>
              <a:buNone/>
              <a:tabLst/>
              <a:defRPr/>
            </a:pPr>
            <a:r>
              <a:rPr lang="vi-VN" sz="7000" b="1" kern="1200" baseline="0" dirty="0">
                <a:effectLst/>
                <a:latin typeface="Arial" panose="020B0604020202020204" pitchFamily="34" charset="0"/>
                <a:ea typeface="+mj-ea"/>
                <a:cs typeface="Arial" panose="020B0604020202020204" pitchFamily="34" charset="0"/>
              </a:rPr>
              <a:t>Biển khổ sâu,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latin typeface="Arial" panose="020B0604020202020204" pitchFamily="34" charset="0"/>
                <a:ea typeface="+mj-ea"/>
                <a:cs typeface="Arial" panose="020B0604020202020204" pitchFamily="34" charset="0"/>
              </a:rPr>
              <a:t>tôi quay đầu,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rPr>
              <a:t>Còn dám lỗi lầm đâu; </a:t>
            </a:r>
            <a:endParaRPr lang="en-US" dirty="0">
              <a:effectLst/>
            </a:endParaRPr>
          </a:p>
        </p:txBody>
      </p:sp>
    </p:spTree>
    <p:extLst>
      <p:ext uri="{BB962C8B-B14F-4D97-AF65-F5344CB8AC3E}">
        <p14:creationId xmlns:p14="http://schemas.microsoft.com/office/powerpoint/2010/main" val="921684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effectLst/>
                <a:latin typeface="Arial" panose="020B0604020202020204" pitchFamily="34" charset="0"/>
                <a:ea typeface="+mj-ea"/>
                <a:cs typeface="Arial" panose="020B0604020202020204" pitchFamily="34" charset="0"/>
              </a:rPr>
              <a:t>Lạy Thánh Chúa,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rPr>
              <a:t>thương yêu kẻ tội nầy, Dang tay tiếp rước đây. </a:t>
            </a:r>
            <a:endParaRPr lang="en-US" dirty="0"/>
          </a:p>
        </p:txBody>
      </p:sp>
    </p:spTree>
    <p:extLst>
      <p:ext uri="{BB962C8B-B14F-4D97-AF65-F5344CB8AC3E}">
        <p14:creationId xmlns:p14="http://schemas.microsoft.com/office/powerpoint/2010/main" val="293743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Hồn với quả tim tôi thảm lạ thường, Nay quay đến Jê-sus. </a:t>
            </a:r>
            <a:endParaRPr lang="en-US" dirty="0"/>
          </a:p>
        </p:txBody>
      </p:sp>
    </p:spTree>
    <p:extLst>
      <p:ext uri="{BB962C8B-B14F-4D97-AF65-F5344CB8AC3E}">
        <p14:creationId xmlns:p14="http://schemas.microsoft.com/office/powerpoint/2010/main" val="3949411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Ngài bổ sức cho tôi giữa chặng đường, Xin quay đến Jê-sus. </a:t>
            </a:r>
          </a:p>
        </p:txBody>
      </p:sp>
    </p:spTree>
    <p:extLst>
      <p:ext uri="{BB962C8B-B14F-4D97-AF65-F5344CB8AC3E}">
        <p14:creationId xmlns:p14="http://schemas.microsoft.com/office/powerpoint/2010/main" val="7328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914400" rtl="0" eaLnBrk="1" fontAlgn="auto" latinLnBrk="0" hangingPunct="1">
              <a:lnSpc>
                <a:spcPct val="120000"/>
              </a:lnSpc>
              <a:spcBef>
                <a:spcPct val="0"/>
              </a:spcBef>
              <a:spcAft>
                <a:spcPts val="0"/>
              </a:spcAft>
              <a:buClrTx/>
              <a:buSzTx/>
              <a:buFontTx/>
              <a:buNone/>
              <a:tabLst/>
              <a:defRPr/>
            </a:pPr>
            <a:r>
              <a:rPr lang="vi-VN" sz="7000" b="1" kern="1200" baseline="0" dirty="0">
                <a:effectLst/>
                <a:latin typeface="Arial" panose="020B0604020202020204" pitchFamily="34" charset="0"/>
                <a:ea typeface="+mj-ea"/>
                <a:cs typeface="Arial" panose="020B0604020202020204" pitchFamily="34" charset="0"/>
              </a:rPr>
              <a:t>Biển khổ sâu,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latin typeface="Arial" panose="020B0604020202020204" pitchFamily="34" charset="0"/>
                <a:ea typeface="+mj-ea"/>
                <a:cs typeface="Arial" panose="020B0604020202020204" pitchFamily="34" charset="0"/>
              </a:rPr>
              <a:t>tôi quay đầu,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rPr>
              <a:t>Còn dám lỗi lầm đâu; </a:t>
            </a:r>
            <a:endParaRPr lang="en-US" dirty="0">
              <a:effectLst/>
            </a:endParaRPr>
          </a:p>
        </p:txBody>
      </p:sp>
    </p:spTree>
    <p:extLst>
      <p:ext uri="{BB962C8B-B14F-4D97-AF65-F5344CB8AC3E}">
        <p14:creationId xmlns:p14="http://schemas.microsoft.com/office/powerpoint/2010/main" val="416929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effectLst/>
                <a:latin typeface="Arial" panose="020B0604020202020204" pitchFamily="34" charset="0"/>
                <a:ea typeface="+mj-ea"/>
                <a:cs typeface="Arial" panose="020B0604020202020204" pitchFamily="34" charset="0"/>
              </a:rPr>
              <a:t>Lạy Thánh Chúa,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rPr>
              <a:t>thương yêu kẻ tội nầy, Dang tay tiếp rước đây. </a:t>
            </a:r>
            <a:endParaRPr lang="en-US" dirty="0"/>
          </a:p>
        </p:txBody>
      </p:sp>
    </p:spTree>
    <p:extLst>
      <p:ext uri="{BB962C8B-B14F-4D97-AF65-F5344CB8AC3E}">
        <p14:creationId xmlns:p14="http://schemas.microsoft.com/office/powerpoint/2010/main" val="391393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Thật đáng thảm thương, tôi đã lạc đường, </a:t>
            </a:r>
            <a:r>
              <a:rPr lang="en-US" dirty="0"/>
              <a:t/>
            </a:r>
            <a:br>
              <a:rPr lang="en-US" dirty="0"/>
            </a:br>
            <a:r>
              <a:rPr lang="vi-VN" dirty="0"/>
              <a:t>Nay quay đến Jê-sus.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Tội lỗi vấn vương xây bỏ đạo thường, Nay quay đến Jê-sus. </a:t>
            </a:r>
            <a:endParaRPr lang="en-US" dirty="0"/>
          </a:p>
        </p:txBody>
      </p:sp>
    </p:spTree>
    <p:extLst>
      <p:ext uri="{BB962C8B-B14F-4D97-AF65-F5344CB8AC3E}">
        <p14:creationId xmlns:p14="http://schemas.microsoft.com/office/powerpoint/2010/main" val="384009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914400" rtl="0" eaLnBrk="1" fontAlgn="auto" latinLnBrk="0" hangingPunct="1">
              <a:lnSpc>
                <a:spcPct val="120000"/>
              </a:lnSpc>
              <a:spcBef>
                <a:spcPct val="0"/>
              </a:spcBef>
              <a:spcAft>
                <a:spcPts val="0"/>
              </a:spcAft>
              <a:buClrTx/>
              <a:buSzTx/>
              <a:buFontTx/>
              <a:buNone/>
              <a:tabLst/>
              <a:defRPr/>
            </a:pPr>
            <a:r>
              <a:rPr lang="vi-VN" sz="7000" b="1" kern="1200" baseline="0" dirty="0">
                <a:effectLst/>
                <a:latin typeface="Arial" panose="020B0604020202020204" pitchFamily="34" charset="0"/>
                <a:ea typeface="+mj-ea"/>
                <a:cs typeface="Arial" panose="020B0604020202020204" pitchFamily="34" charset="0"/>
              </a:rPr>
              <a:t>Biển khổ sâu,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latin typeface="Arial" panose="020B0604020202020204" pitchFamily="34" charset="0"/>
                <a:ea typeface="+mj-ea"/>
                <a:cs typeface="Arial" panose="020B0604020202020204" pitchFamily="34" charset="0"/>
              </a:rPr>
              <a:t>tôi quay đầu,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rPr>
              <a:t>Còn dám lỗi lầm đâu; </a:t>
            </a:r>
            <a:endParaRPr lang="en-US" dirty="0">
              <a:effectLst/>
            </a:endParaRPr>
          </a:p>
        </p:txBody>
      </p:sp>
    </p:spTree>
    <p:extLst>
      <p:ext uri="{BB962C8B-B14F-4D97-AF65-F5344CB8AC3E}">
        <p14:creationId xmlns:p14="http://schemas.microsoft.com/office/powerpoint/2010/main" val="2986662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effectLst/>
                <a:latin typeface="Arial" panose="020B0604020202020204" pitchFamily="34" charset="0"/>
                <a:ea typeface="+mj-ea"/>
                <a:cs typeface="Arial" panose="020B0604020202020204" pitchFamily="34" charset="0"/>
              </a:rPr>
              <a:t>Lạy Thánh Chúa,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rPr>
              <a:t>thương yêu kẻ tội nầy, Dang tay tiếp rước đây. </a:t>
            </a:r>
            <a:endParaRPr lang="en-US" dirty="0"/>
          </a:p>
        </p:txBody>
      </p:sp>
    </p:spTree>
    <p:extLst>
      <p:ext uri="{BB962C8B-B14F-4D97-AF65-F5344CB8AC3E}">
        <p14:creationId xmlns:p14="http://schemas.microsoft.com/office/powerpoint/2010/main" val="13685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Ngày trước đã buông lung cả mọi đường, </a:t>
            </a:r>
            <a:r>
              <a:rPr lang="en-US" dirty="0"/>
              <a:t/>
            </a:r>
            <a:br>
              <a:rPr lang="en-US" dirty="0"/>
            </a:br>
            <a:r>
              <a:rPr lang="vi-VN" dirty="0"/>
              <a:t>Nay quay đến Jê-sus, </a:t>
            </a:r>
            <a:endParaRPr lang="en-US" dirty="0"/>
          </a:p>
        </p:txBody>
      </p:sp>
    </p:spTree>
    <p:extLst>
      <p:ext uri="{BB962C8B-B14F-4D97-AF65-F5344CB8AC3E}">
        <p14:creationId xmlns:p14="http://schemas.microsoft.com/office/powerpoint/2010/main" val="542548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Thật cảm cảnh, ăn năn, nhỏ lụy hường, </a:t>
            </a:r>
            <a:r>
              <a:rPr lang="en-US" dirty="0"/>
              <a:t/>
            </a:r>
            <a:br>
              <a:rPr lang="en-US" dirty="0"/>
            </a:br>
            <a:r>
              <a:rPr lang="vi-VN" dirty="0"/>
              <a:t>Nay quay đến Jê-sus. </a:t>
            </a:r>
            <a:endParaRPr lang="en-US" dirty="0"/>
          </a:p>
        </p:txBody>
      </p:sp>
    </p:spTree>
    <p:extLst>
      <p:ext uri="{BB962C8B-B14F-4D97-AF65-F5344CB8AC3E}">
        <p14:creationId xmlns:p14="http://schemas.microsoft.com/office/powerpoint/2010/main" val="44389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ctr" defTabSz="914400" rtl="0" eaLnBrk="1" fontAlgn="auto" latinLnBrk="0" hangingPunct="1">
              <a:lnSpc>
                <a:spcPct val="120000"/>
              </a:lnSpc>
              <a:spcBef>
                <a:spcPct val="0"/>
              </a:spcBef>
              <a:spcAft>
                <a:spcPts val="0"/>
              </a:spcAft>
              <a:buClrTx/>
              <a:buSzTx/>
              <a:buFontTx/>
              <a:buNone/>
              <a:tabLst/>
              <a:defRPr/>
            </a:pPr>
            <a:r>
              <a:rPr lang="vi-VN" sz="7000" b="1" kern="1200" baseline="0" dirty="0">
                <a:effectLst/>
                <a:latin typeface="Arial" panose="020B0604020202020204" pitchFamily="34" charset="0"/>
                <a:ea typeface="+mj-ea"/>
                <a:cs typeface="Arial" panose="020B0604020202020204" pitchFamily="34" charset="0"/>
              </a:rPr>
              <a:t>Biển khổ sâu,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latin typeface="Arial" panose="020B0604020202020204" pitchFamily="34" charset="0"/>
                <a:ea typeface="+mj-ea"/>
                <a:cs typeface="Arial" panose="020B0604020202020204" pitchFamily="34" charset="0"/>
              </a:rPr>
              <a:t>tôi quay đầu,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rPr>
              <a:t>Còn dám lỗi lầm đâu; </a:t>
            </a:r>
            <a:endParaRPr lang="en-US" dirty="0">
              <a:effectLst/>
            </a:endParaRPr>
          </a:p>
        </p:txBody>
      </p:sp>
    </p:spTree>
    <p:extLst>
      <p:ext uri="{BB962C8B-B14F-4D97-AF65-F5344CB8AC3E}">
        <p14:creationId xmlns:p14="http://schemas.microsoft.com/office/powerpoint/2010/main" val="28039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sz="7000" b="1" kern="1200" baseline="0" dirty="0">
                <a:effectLst/>
                <a:latin typeface="Arial" panose="020B0604020202020204" pitchFamily="34" charset="0"/>
                <a:ea typeface="+mj-ea"/>
                <a:cs typeface="Arial" panose="020B0604020202020204" pitchFamily="34" charset="0"/>
              </a:rPr>
              <a:t>Lạy Thánh Chúa, </a:t>
            </a:r>
            <a:r>
              <a:rPr lang="en-US" sz="7000" b="1" kern="1200" baseline="0" dirty="0">
                <a:effectLst/>
                <a:latin typeface="Arial" panose="020B0604020202020204" pitchFamily="34" charset="0"/>
                <a:ea typeface="+mj-ea"/>
                <a:cs typeface="Arial" panose="020B0604020202020204" pitchFamily="34" charset="0"/>
              </a:rPr>
              <a:t/>
            </a:r>
            <a:br>
              <a:rPr lang="en-US" sz="7000" b="1" kern="1200" baseline="0" dirty="0">
                <a:effectLst/>
                <a:latin typeface="Arial" panose="020B0604020202020204" pitchFamily="34" charset="0"/>
                <a:ea typeface="+mj-ea"/>
                <a:cs typeface="Arial" panose="020B0604020202020204" pitchFamily="34" charset="0"/>
              </a:rPr>
            </a:br>
            <a:r>
              <a:rPr lang="vi-VN" sz="7000" b="1" kern="1200" baseline="0" dirty="0">
                <a:effectLst/>
              </a:rPr>
              <a:t>thương yêu kẻ tội nầy, Dang tay tiếp rước đây. </a:t>
            </a:r>
            <a:endParaRPr lang="en-US" dirty="0"/>
          </a:p>
        </p:txBody>
      </p:sp>
    </p:spTree>
    <p:extLst>
      <p:ext uri="{BB962C8B-B14F-4D97-AF65-F5344CB8AC3E}">
        <p14:creationId xmlns:p14="http://schemas.microsoft.com/office/powerpoint/2010/main" val="1565065647"/>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1064</TotalTime>
  <Words>133</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471 QUAY ĐẾN JÊSUS</vt:lpstr>
      <vt:lpstr>1. Thật đáng thảm thương, tôi đã lạc đường,  Nay quay đến Jê-sus. </vt:lpstr>
      <vt:lpstr>Tội lỗi vấn vương xây bỏ đạo thường, Nay quay đến Jê-sus. </vt:lpstr>
      <vt:lpstr>Biển khổ sâu,  tôi quay đầu,  Còn dám lỗi lầm đâu; </vt:lpstr>
      <vt:lpstr>Lạy Thánh Chúa,  thương yêu kẻ tội nầy, Dang tay tiếp rước đây. </vt:lpstr>
      <vt:lpstr>2. Ngày trước đã buông lung cả mọi đường,  Nay quay đến Jê-sus, </vt:lpstr>
      <vt:lpstr>Thật cảm cảnh, ăn năn, nhỏ lụy hường,  Nay quay đến Jê-sus. </vt:lpstr>
      <vt:lpstr>Biển khổ sâu,  tôi quay đầu,  Còn dám lỗi lầm đâu; </vt:lpstr>
      <vt:lpstr>Lạy Thánh Chúa,  thương yêu kẻ tội nầy, Dang tay tiếp rước đây. </vt:lpstr>
      <vt:lpstr>3. Lạc lối ngẫm đau thương cảnh đoạn trường, Nay quay đến  Jê-sus. </vt:lpstr>
      <vt:lpstr>Lời bác ái kêu tôi khỏi  lạc đường, Xin quay đến Jê-sus. </vt:lpstr>
      <vt:lpstr>Biển khổ sâu,  tôi quay đầu,  Còn dám lỗi lầm đâu; </vt:lpstr>
      <vt:lpstr>Lạy Thánh Chúa,  thương yêu kẻ tội nầy, Dang tay tiếp rước đây. </vt:lpstr>
      <vt:lpstr>4. Hồn với quả tim tôi thảm lạ thường, Nay quay đến Jê-sus. </vt:lpstr>
      <vt:lpstr>Ngài bổ sức cho tôi giữa chặng đường, Xin quay đến Jê-sus. </vt:lpstr>
      <vt:lpstr>Biển khổ sâu,  tôi quay đầu,  Còn dám lỗi lầm đâu; </vt:lpstr>
      <vt:lpstr>Lạy Thánh Chúa,  thương yêu kẻ tội nầy, Dang tay tiếp rước đây.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112</cp:revision>
  <dcterms:created xsi:type="dcterms:W3CDTF">2018-01-22T13:58:03Z</dcterms:created>
  <dcterms:modified xsi:type="dcterms:W3CDTF">2018-11-08T04:46:53Z</dcterms:modified>
</cp:coreProperties>
</file>