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74" r:id="rId3"/>
    <p:sldId id="258" r:id="rId4"/>
    <p:sldId id="263" r:id="rId5"/>
    <p:sldId id="259" r:id="rId6"/>
    <p:sldId id="264" r:id="rId7"/>
    <p:sldId id="260" r:id="rId8"/>
    <p:sldId id="265" r:id="rId9"/>
    <p:sldId id="268" r:id="rId10"/>
    <p:sldId id="269" r:id="rId11"/>
    <p:sldId id="261" r:id="rId12"/>
    <p:sldId id="266" r:id="rId13"/>
    <p:sldId id="270" r:id="rId14"/>
    <p:sldId id="271" r:id="rId15"/>
    <p:sldId id="262" r:id="rId16"/>
    <p:sldId id="267"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56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662744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876761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827349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892812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39657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109332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832572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131965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49730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997503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328413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36663881"/>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472</a:t>
            </a:r>
            <a:br>
              <a:rPr lang="vi-VN" dirty="0"/>
            </a:br>
            <a:r>
              <a:rPr lang="vi-VN" dirty="0"/>
              <a:t>SỰ YÊU THƯƠNG </a:t>
            </a:r>
            <a:br>
              <a:rPr lang="vi-VN" dirty="0"/>
            </a:br>
            <a:r>
              <a:rPr lang="vi-VN" dirty="0"/>
              <a:t>LỚN LAO</a:t>
            </a:r>
            <a:endParaRPr lang="en-US" dirty="0"/>
          </a:p>
        </p:txBody>
      </p:sp>
    </p:spTree>
    <p:extLst>
      <p:ext uri="{BB962C8B-B14F-4D97-AF65-F5344CB8AC3E}">
        <p14:creationId xmlns:p14="http://schemas.microsoft.com/office/powerpoint/2010/main" val="3609584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Lòng sầu cảm nơi Ngài tuôn huyết ra, Rửa lỗi xưa, hằng trong trắng ngà. </a:t>
            </a:r>
            <a:endParaRPr lang="en-US" dirty="0"/>
          </a:p>
        </p:txBody>
      </p:sp>
    </p:spTree>
    <p:extLst>
      <p:ext uri="{BB962C8B-B14F-4D97-AF65-F5344CB8AC3E}">
        <p14:creationId xmlns:p14="http://schemas.microsoft.com/office/powerpoint/2010/main" val="1306075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Ngày đêm gõ, mong vào nơi cửa ta, Kíp mở ra, </a:t>
            </a:r>
            <a:r>
              <a:rPr lang="en-US" dirty="0"/>
              <a:t/>
            </a:r>
            <a:br>
              <a:rPr lang="en-US" dirty="0"/>
            </a:br>
            <a:r>
              <a:rPr lang="vi-VN" dirty="0"/>
              <a:t>mời Chúa trị nhà. </a:t>
            </a:r>
            <a:endParaRPr lang="en-US" dirty="0"/>
          </a:p>
        </p:txBody>
      </p:sp>
    </p:spTree>
    <p:extLst>
      <p:ext uri="{BB962C8B-B14F-4D97-AF65-F5344CB8AC3E}">
        <p14:creationId xmlns:p14="http://schemas.microsoft.com/office/powerpoint/2010/main" val="2345116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Ơn trên thấm khắp hoàn vũ xa gần, Nhắc đến ơn, lòng thêm tưởng Chúa; </a:t>
            </a:r>
            <a:endParaRPr lang="en-US" dirty="0"/>
          </a:p>
        </p:txBody>
      </p:sp>
    </p:spTree>
    <p:extLst>
      <p:ext uri="{BB962C8B-B14F-4D97-AF65-F5344CB8AC3E}">
        <p14:creationId xmlns:p14="http://schemas.microsoft.com/office/powerpoint/2010/main" val="88162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Vì thương bỏ ngôi trời, toan cứu dân, </a:t>
            </a:r>
            <a:r>
              <a:rPr lang="en-US" dirty="0"/>
              <a:t/>
            </a:r>
            <a:br>
              <a:rPr lang="en-US" dirty="0"/>
            </a:br>
            <a:r>
              <a:rPr lang="vi-VN" dirty="0"/>
              <a:t>Bởi lỗi tôi Ngài phải </a:t>
            </a:r>
            <a:r>
              <a:rPr lang="en-US" dirty="0"/>
              <a:t/>
            </a:r>
            <a:br>
              <a:rPr lang="en-US" dirty="0"/>
            </a:br>
            <a:r>
              <a:rPr lang="vi-VN" dirty="0"/>
              <a:t>hạ trần. </a:t>
            </a:r>
            <a:endParaRPr lang="en-US" dirty="0"/>
          </a:p>
        </p:txBody>
      </p:sp>
    </p:spTree>
    <p:extLst>
      <p:ext uri="{BB962C8B-B14F-4D97-AF65-F5344CB8AC3E}">
        <p14:creationId xmlns:p14="http://schemas.microsoft.com/office/powerpoint/2010/main" val="407229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Cùng ai ngỏ đôi lời khuyên khá nghe, </a:t>
            </a:r>
            <a:r>
              <a:rPr lang="en-US" dirty="0"/>
              <a:t/>
            </a:r>
            <a:br>
              <a:rPr lang="en-US" dirty="0"/>
            </a:br>
            <a:r>
              <a:rPr lang="vi-VN" dirty="0"/>
              <a:t>Tỉnh thức canh, </a:t>
            </a:r>
            <a:r>
              <a:rPr lang="en-US" dirty="0"/>
              <a:t/>
            </a:r>
            <a:br>
              <a:rPr lang="en-US" dirty="0"/>
            </a:br>
            <a:r>
              <a:rPr lang="vi-VN" dirty="0"/>
              <a:t>nhìn quanh bốn bể.</a:t>
            </a:r>
          </a:p>
        </p:txBody>
      </p:sp>
    </p:spTree>
    <p:extLst>
      <p:ext uri="{BB962C8B-B14F-4D97-AF65-F5344CB8AC3E}">
        <p14:creationId xmlns:p14="http://schemas.microsoft.com/office/powerpoint/2010/main" val="91724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Đừng như kẻ đêm ngày luôn ngủ mê, Lúc tái lâm, cùng Chúa dựa kề. </a:t>
            </a:r>
            <a:endParaRPr lang="en-US" dirty="0"/>
          </a:p>
        </p:txBody>
      </p:sp>
    </p:spTree>
    <p:extLst>
      <p:ext uri="{BB962C8B-B14F-4D97-AF65-F5344CB8AC3E}">
        <p14:creationId xmlns:p14="http://schemas.microsoft.com/office/powerpoint/2010/main" val="43325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Ơn trên thấm khắp hoàn vũ xa gần, Nhắc đến ơn, lòng thêm tưởng Chúa; </a:t>
            </a:r>
            <a:endParaRPr lang="en-US" dirty="0"/>
          </a:p>
        </p:txBody>
      </p:sp>
    </p:spTree>
    <p:extLst>
      <p:ext uri="{BB962C8B-B14F-4D97-AF65-F5344CB8AC3E}">
        <p14:creationId xmlns:p14="http://schemas.microsoft.com/office/powerpoint/2010/main" val="3671309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Vì thương bỏ ngôi trời, toan cứu dân, </a:t>
            </a:r>
            <a:r>
              <a:rPr lang="en-US" dirty="0"/>
              <a:t/>
            </a:r>
            <a:br>
              <a:rPr lang="en-US" dirty="0"/>
            </a:br>
            <a:r>
              <a:rPr lang="vi-VN" dirty="0"/>
              <a:t>Bởi lỗi tôi Ngài phải </a:t>
            </a:r>
            <a:r>
              <a:rPr lang="en-US" dirty="0"/>
              <a:t/>
            </a:r>
            <a:br>
              <a:rPr lang="en-US" dirty="0"/>
            </a:br>
            <a:r>
              <a:rPr lang="vi-VN" dirty="0"/>
              <a:t>hạ trần. </a:t>
            </a:r>
            <a:endParaRPr lang="en-US" dirty="0"/>
          </a:p>
        </p:txBody>
      </p:sp>
    </p:spTree>
    <p:extLst>
      <p:ext uri="{BB962C8B-B14F-4D97-AF65-F5344CB8AC3E}">
        <p14:creationId xmlns:p14="http://schemas.microsoft.com/office/powerpoint/2010/main" val="326340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Lòng luôn tưởng Con Trời thương thế gian, </a:t>
            </a:r>
            <a:r>
              <a:rPr lang="en-US" dirty="0"/>
              <a:t/>
            </a:r>
            <a:br>
              <a:rPr lang="en-US" dirty="0"/>
            </a:br>
            <a:r>
              <a:rPr lang="vi-VN" dirty="0"/>
              <a:t>Bởi lỗi tôi Ngài tuôn </a:t>
            </a:r>
            <a:r>
              <a:rPr lang="en-US" dirty="0"/>
              <a:t/>
            </a:r>
            <a:br>
              <a:rPr lang="en-US" dirty="0"/>
            </a:br>
            <a:r>
              <a:rPr lang="vi-VN" dirty="0"/>
              <a:t>huyết tràn;</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Lòng nhân ái, </a:t>
            </a:r>
            <a:r>
              <a:rPr lang="en-US" dirty="0"/>
              <a:t/>
            </a:r>
            <a:br>
              <a:rPr lang="en-US" dirty="0"/>
            </a:br>
            <a:r>
              <a:rPr lang="vi-VN" dirty="0"/>
              <a:t>ai nào so sánh ngang, </a:t>
            </a:r>
            <a:r>
              <a:rPr lang="en-US" dirty="0"/>
              <a:t/>
            </a:r>
            <a:br>
              <a:rPr lang="en-US" dirty="0"/>
            </a:br>
            <a:r>
              <a:rPr lang="vi-VN" dirty="0"/>
              <a:t>Bởi quá thương, </a:t>
            </a:r>
            <a:r>
              <a:rPr lang="en-US" dirty="0"/>
              <a:t/>
            </a:r>
            <a:br>
              <a:rPr lang="en-US" dirty="0"/>
            </a:br>
            <a:r>
              <a:rPr lang="vi-VN" dirty="0"/>
              <a:t>Ngài bỏ mạng vàng. </a:t>
            </a:r>
            <a:endParaRPr lang="en-US" dirty="0"/>
          </a:p>
        </p:txBody>
      </p:sp>
    </p:spTree>
    <p:extLst>
      <p:ext uri="{BB962C8B-B14F-4D97-AF65-F5344CB8AC3E}">
        <p14:creationId xmlns:p14="http://schemas.microsoft.com/office/powerpoint/2010/main" val="315081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Ơn trên thấm khắp hoàn vũ xa gần, Nhắc đến ơn, lòng thêm tưởng Chúa; </a:t>
            </a:r>
            <a:endParaRPr lang="en-US" dirty="0"/>
          </a:p>
        </p:txBody>
      </p:sp>
    </p:spTree>
    <p:extLst>
      <p:ext uri="{BB962C8B-B14F-4D97-AF65-F5344CB8AC3E}">
        <p14:creationId xmlns:p14="http://schemas.microsoft.com/office/powerpoint/2010/main" val="3816954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Vì thương bỏ ngôi trời, toan cứu dân, </a:t>
            </a:r>
            <a:r>
              <a:rPr lang="en-US" dirty="0"/>
              <a:t/>
            </a:r>
            <a:br>
              <a:rPr lang="en-US" dirty="0"/>
            </a:br>
            <a:r>
              <a:rPr lang="vi-VN" dirty="0"/>
              <a:t>Bởi lỗi tôi Ngài phải </a:t>
            </a:r>
            <a:r>
              <a:rPr lang="en-US" dirty="0"/>
              <a:t/>
            </a:r>
            <a:br>
              <a:rPr lang="en-US" dirty="0"/>
            </a:br>
            <a:r>
              <a:rPr lang="vi-VN" dirty="0"/>
              <a:t>hạ trần. </a:t>
            </a:r>
            <a:endParaRPr lang="en-US" dirty="0"/>
          </a:p>
        </p:txBody>
      </p:sp>
    </p:spTree>
    <p:extLst>
      <p:ext uri="{BB962C8B-B14F-4D97-AF65-F5344CB8AC3E}">
        <p14:creationId xmlns:p14="http://schemas.microsoft.com/office/powerpoint/2010/main" val="150606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Trần gian khổ, </a:t>
            </a:r>
            <a:r>
              <a:rPr lang="en-US" dirty="0"/>
              <a:t/>
            </a:r>
            <a:br>
              <a:rPr lang="en-US" dirty="0"/>
            </a:br>
            <a:r>
              <a:rPr lang="vi-VN" dirty="0"/>
              <a:t>trăm ngàn xưa Chúa mang, Cứu những ai, </a:t>
            </a:r>
            <a:r>
              <a:rPr lang="en-US" dirty="0"/>
              <a:t/>
            </a:r>
            <a:br>
              <a:rPr lang="en-US" dirty="0"/>
            </a:br>
            <a:r>
              <a:rPr lang="vi-VN" dirty="0"/>
              <a:t>lòng tin vững vàng. </a:t>
            </a:r>
            <a:endParaRPr lang="en-US" dirty="0"/>
          </a:p>
        </p:txBody>
      </p:sp>
    </p:spTree>
    <p:extLst>
      <p:ext uri="{BB962C8B-B14F-4D97-AF65-F5344CB8AC3E}">
        <p14:creationId xmlns:p14="http://schemas.microsoft.com/office/powerpoint/2010/main" val="122461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Nhìn xem chỗ hông Ngài xưa huyết chan, Chữ hiếu trung, lòng phải dặn lòng. </a:t>
            </a:r>
            <a:endParaRPr lang="en-US" dirty="0"/>
          </a:p>
        </p:txBody>
      </p:sp>
    </p:spTree>
    <p:extLst>
      <p:ext uri="{BB962C8B-B14F-4D97-AF65-F5344CB8AC3E}">
        <p14:creationId xmlns:p14="http://schemas.microsoft.com/office/powerpoint/2010/main" val="262012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Ơn trên thấm khắp hoàn vũ xa gần, Nhắc đến ơn, lòng thêm tưởng Chúa; </a:t>
            </a:r>
            <a:endParaRPr lang="en-US" dirty="0"/>
          </a:p>
        </p:txBody>
      </p:sp>
    </p:spTree>
    <p:extLst>
      <p:ext uri="{BB962C8B-B14F-4D97-AF65-F5344CB8AC3E}">
        <p14:creationId xmlns:p14="http://schemas.microsoft.com/office/powerpoint/2010/main" val="21857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Vì thương bỏ ngôi trời, toan cứu dân, </a:t>
            </a:r>
            <a:r>
              <a:rPr lang="en-US" dirty="0"/>
              <a:t/>
            </a:r>
            <a:br>
              <a:rPr lang="en-US" dirty="0"/>
            </a:br>
            <a:r>
              <a:rPr lang="vi-VN" dirty="0"/>
              <a:t>Bởi lỗi tôi Ngài phải </a:t>
            </a:r>
            <a:r>
              <a:rPr lang="en-US" dirty="0"/>
              <a:t/>
            </a:r>
            <a:br>
              <a:rPr lang="en-US" dirty="0"/>
            </a:br>
            <a:r>
              <a:rPr lang="vi-VN" dirty="0"/>
              <a:t>hạ trần. </a:t>
            </a:r>
            <a:endParaRPr lang="en-US" dirty="0"/>
          </a:p>
        </p:txBody>
      </p:sp>
    </p:spTree>
    <p:extLst>
      <p:ext uri="{BB962C8B-B14F-4D97-AF65-F5344CB8AC3E}">
        <p14:creationId xmlns:p14="http://schemas.microsoft.com/office/powerpoint/2010/main" val="795123642"/>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1066</TotalTime>
  <Words>217</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472 SỰ YÊU THƯƠNG  LỚN LAO</vt:lpstr>
      <vt:lpstr>1. Lòng luôn tưởng Con Trời thương thế gian,  Bởi lỗi tôi Ngài tuôn  huyết tràn;</vt:lpstr>
      <vt:lpstr>Lòng nhân ái,  ai nào so sánh ngang,  Bởi quá thương,  Ngài bỏ mạng vàng. </vt:lpstr>
      <vt:lpstr>Ơn trên thấm khắp hoàn vũ xa gần, Nhắc đến ơn, lòng thêm tưởng Chúa; </vt:lpstr>
      <vt:lpstr>Vì thương bỏ ngôi trời, toan cứu dân,  Bởi lỗi tôi Ngài phải  hạ trần. </vt:lpstr>
      <vt:lpstr>2. Trần gian khổ,  trăm ngàn xưa Chúa mang, Cứu những ai,  lòng tin vững vàng. </vt:lpstr>
      <vt:lpstr>Nhìn xem chỗ hông Ngài xưa huyết chan, Chữ hiếu trung, lòng phải dặn lòng. </vt:lpstr>
      <vt:lpstr>Ơn trên thấm khắp hoàn vũ xa gần, Nhắc đến ơn, lòng thêm tưởng Chúa; </vt:lpstr>
      <vt:lpstr>Vì thương bỏ ngôi trời, toan cứu dân,  Bởi lỗi tôi Ngài phải  hạ trần. </vt:lpstr>
      <vt:lpstr>3. Lòng sầu cảm nơi Ngài tuôn huyết ra, Rửa lỗi xưa, hằng trong trắng ngà. </vt:lpstr>
      <vt:lpstr>Ngày đêm gõ, mong vào nơi cửa ta, Kíp mở ra,  mời Chúa trị nhà. </vt:lpstr>
      <vt:lpstr>Ơn trên thấm khắp hoàn vũ xa gần, Nhắc đến ơn, lòng thêm tưởng Chúa; </vt:lpstr>
      <vt:lpstr>Vì thương bỏ ngôi trời, toan cứu dân,  Bởi lỗi tôi Ngài phải  hạ trần. </vt:lpstr>
      <vt:lpstr>4. Cùng ai ngỏ đôi lời khuyên khá nghe,  Tỉnh thức canh,  nhìn quanh bốn bể.</vt:lpstr>
      <vt:lpstr>Đừng như kẻ đêm ngày luôn ngủ mê, Lúc tái lâm, cùng Chúa dựa kề. </vt:lpstr>
      <vt:lpstr>Ơn trên thấm khắp hoàn vũ xa gần, Nhắc đến ơn, lòng thêm tưởng Chúa; </vt:lpstr>
      <vt:lpstr>Vì thương bỏ ngôi trời, toan cứu dân,  Bởi lỗi tôi Ngài phải  hạ trần.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113</cp:revision>
  <dcterms:created xsi:type="dcterms:W3CDTF">2018-01-22T13:58:03Z</dcterms:created>
  <dcterms:modified xsi:type="dcterms:W3CDTF">2018-11-08T04:46:45Z</dcterms:modified>
</cp:coreProperties>
</file>