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2"/>
  </p:notesMasterIdLst>
  <p:sldIdLst>
    <p:sldId id="287" r:id="rId3"/>
    <p:sldId id="269" r:id="rId4"/>
    <p:sldId id="270" r:id="rId5"/>
    <p:sldId id="271" r:id="rId6"/>
    <p:sldId id="272" r:id="rId7"/>
    <p:sldId id="273" r:id="rId8"/>
    <p:sldId id="274" r:id="rId9"/>
    <p:sldId id="275" r:id="rId10"/>
    <p:sldId id="276" r:id="rId11"/>
    <p:sldId id="277" r:id="rId12"/>
    <p:sldId id="278" r:id="rId13"/>
    <p:sldId id="283" r:id="rId14"/>
    <p:sldId id="284" r:id="rId15"/>
    <p:sldId id="279" r:id="rId16"/>
    <p:sldId id="280" r:id="rId17"/>
    <p:sldId id="281" r:id="rId18"/>
    <p:sldId id="282"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149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59496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24029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78035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92405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24132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041008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120798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058374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861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819101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242348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1970043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473</a:t>
            </a:r>
            <a:br>
              <a:rPr lang="en-US" dirty="0"/>
            </a:br>
            <a:r>
              <a:rPr lang="en-US" dirty="0"/>
              <a:t>BÁO TIN LÀNH</a:t>
            </a:r>
          </a:p>
        </p:txBody>
      </p:sp>
    </p:spTree>
    <p:extLst>
      <p:ext uri="{BB962C8B-B14F-4D97-AF65-F5344CB8AC3E}">
        <p14:creationId xmlns:p14="http://schemas.microsoft.com/office/powerpoint/2010/main" val="1658697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Dầu mà quân binh </a:t>
            </a:r>
            <a:r>
              <a:rPr lang="en-US" dirty="0"/>
              <a:t/>
            </a:r>
            <a:br>
              <a:rPr lang="en-US" dirty="0"/>
            </a:br>
            <a:r>
              <a:rPr lang="vi-VN" dirty="0"/>
              <a:t>đương phủ vi, Quyền đời hăm tôi giết đi, </a:t>
            </a:r>
            <a:endParaRPr lang="en-US" dirty="0"/>
          </a:p>
        </p:txBody>
      </p:sp>
    </p:spTree>
    <p:extLst>
      <p:ext uri="{BB962C8B-B14F-4D97-AF65-F5344CB8AC3E}">
        <p14:creationId xmlns:p14="http://schemas.microsoft.com/office/powerpoint/2010/main" val="2349475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Tâm can vững chắc không kinh gì, Vì lo cứu kẻ </a:t>
            </a:r>
            <a:r>
              <a:rPr lang="en-US" dirty="0"/>
              <a:t/>
            </a:r>
            <a:br>
              <a:rPr lang="en-US" dirty="0"/>
            </a:br>
            <a:r>
              <a:rPr lang="vi-VN" dirty="0"/>
              <a:t>đang thì. </a:t>
            </a:r>
            <a:endParaRPr lang="en-US" dirty="0"/>
          </a:p>
        </p:txBody>
      </p:sp>
    </p:spTree>
    <p:extLst>
      <p:ext uri="{BB962C8B-B14F-4D97-AF65-F5344CB8AC3E}">
        <p14:creationId xmlns:p14="http://schemas.microsoft.com/office/powerpoint/2010/main" val="395176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Nầy ta kíp báo Tin Lành, Là ơn Chúa cứu </a:t>
            </a:r>
            <a:r>
              <a:rPr lang="en-US" dirty="0"/>
              <a:t/>
            </a:r>
            <a:br>
              <a:rPr lang="en-US" dirty="0"/>
            </a:br>
            <a:r>
              <a:rPr lang="vi-VN" dirty="0"/>
              <a:t>chúng sanh; </a:t>
            </a:r>
            <a:endParaRPr lang="en-US" dirty="0"/>
          </a:p>
        </p:txBody>
      </p:sp>
    </p:spTree>
    <p:extLst>
      <p:ext uri="{BB962C8B-B14F-4D97-AF65-F5344CB8AC3E}">
        <p14:creationId xmlns:p14="http://schemas.microsoft.com/office/powerpoint/2010/main" val="2969664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Jê-sus đổ huyết thay cho người, Nầy ta kíp báo </a:t>
            </a:r>
            <a:r>
              <a:rPr lang="en-US" dirty="0"/>
              <a:t/>
            </a:r>
            <a:br>
              <a:rPr lang="en-US" dirty="0"/>
            </a:br>
            <a:r>
              <a:rPr lang="vi-VN" dirty="0"/>
              <a:t>Tin Lành. </a:t>
            </a:r>
            <a:endParaRPr lang="en-US" dirty="0"/>
          </a:p>
        </p:txBody>
      </p:sp>
    </p:spTree>
    <p:extLst>
      <p:ext uri="{BB962C8B-B14F-4D97-AF65-F5344CB8AC3E}">
        <p14:creationId xmlns:p14="http://schemas.microsoft.com/office/powerpoint/2010/main" val="2688356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Hồng người bên kia đang khóc la, Đầu nầy kêu rên thiết tha, </a:t>
            </a:r>
            <a:endParaRPr lang="en-US" dirty="0"/>
          </a:p>
        </p:txBody>
      </p:sp>
    </p:spTree>
    <p:extLst>
      <p:ext uri="{BB962C8B-B14F-4D97-AF65-F5344CB8AC3E}">
        <p14:creationId xmlns:p14="http://schemas.microsoft.com/office/powerpoint/2010/main" val="317109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Vì đang luân vong nơi </a:t>
            </a:r>
            <a:r>
              <a:rPr lang="en-US" dirty="0"/>
              <a:t/>
            </a:r>
            <a:br>
              <a:rPr lang="en-US" dirty="0"/>
            </a:br>
            <a:r>
              <a:rPr lang="vi-VN" dirty="0"/>
              <a:t>khổ hải, Não chí đau lòng lắm a! </a:t>
            </a:r>
            <a:endParaRPr lang="en-US" dirty="0"/>
          </a:p>
        </p:txBody>
      </p:sp>
    </p:spTree>
    <p:extLst>
      <p:ext uri="{BB962C8B-B14F-4D97-AF65-F5344CB8AC3E}">
        <p14:creationId xmlns:p14="http://schemas.microsoft.com/office/powerpoint/2010/main" val="207865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Người đời đang trông phương thoát ra, </a:t>
            </a:r>
            <a:r>
              <a:rPr lang="en-US" dirty="0"/>
              <a:t/>
            </a:r>
            <a:br>
              <a:rPr lang="en-US" dirty="0"/>
            </a:br>
            <a:r>
              <a:rPr lang="vi-VN" dirty="0"/>
              <a:t>Ngoài Ngài Jê-sus có đâu, </a:t>
            </a:r>
            <a:endParaRPr lang="en-US" dirty="0"/>
          </a:p>
        </p:txBody>
      </p:sp>
    </p:spTree>
    <p:extLst>
      <p:ext uri="{BB962C8B-B14F-4D97-AF65-F5344CB8AC3E}">
        <p14:creationId xmlns:p14="http://schemas.microsoft.com/office/powerpoint/2010/main" val="423684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Nên ta quyết chí đi rao truyền, Rằng ơn cứu bởi Tin Lành. </a:t>
            </a:r>
            <a:endParaRPr lang="en-US" dirty="0"/>
          </a:p>
        </p:txBody>
      </p:sp>
    </p:spTree>
    <p:extLst>
      <p:ext uri="{BB962C8B-B14F-4D97-AF65-F5344CB8AC3E}">
        <p14:creationId xmlns:p14="http://schemas.microsoft.com/office/powerpoint/2010/main" val="605771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Nầy ta kíp báo Tin Lành, Là ơn Chúa cứu </a:t>
            </a:r>
            <a:r>
              <a:rPr lang="en-US" dirty="0"/>
              <a:t/>
            </a:r>
            <a:br>
              <a:rPr lang="en-US" dirty="0"/>
            </a:br>
            <a:r>
              <a:rPr lang="vi-VN" dirty="0"/>
              <a:t>chúng sanh; </a:t>
            </a:r>
            <a:endParaRPr lang="en-US" dirty="0"/>
          </a:p>
        </p:txBody>
      </p:sp>
    </p:spTree>
    <p:extLst>
      <p:ext uri="{BB962C8B-B14F-4D97-AF65-F5344CB8AC3E}">
        <p14:creationId xmlns:p14="http://schemas.microsoft.com/office/powerpoint/2010/main" val="151582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Jê-sus đổ huyết thay cho người, Nầy ta kíp báo </a:t>
            </a:r>
            <a:r>
              <a:rPr lang="en-US" dirty="0"/>
              <a:t/>
            </a:r>
            <a:br>
              <a:rPr lang="en-US" dirty="0"/>
            </a:br>
            <a:r>
              <a:rPr lang="vi-VN" dirty="0"/>
              <a:t>Tin Lành. </a:t>
            </a:r>
            <a:endParaRPr lang="en-US" dirty="0"/>
          </a:p>
        </p:txBody>
      </p:sp>
    </p:spTree>
    <p:extLst>
      <p:ext uri="{BB962C8B-B14F-4D97-AF65-F5344CB8AC3E}">
        <p14:creationId xmlns:p14="http://schemas.microsoft.com/office/powerpoint/2010/main" val="77082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Người đời ham vui trong thế gian, </a:t>
            </a:r>
            <a:r>
              <a:rPr lang="en-US" dirty="0"/>
              <a:t/>
            </a:r>
            <a:br>
              <a:rPr lang="en-US" dirty="0"/>
            </a:br>
            <a:r>
              <a:rPr lang="vi-VN" dirty="0"/>
              <a:t>Hồn người sa nơi bến mê,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Lòng tôi đau thương chẳng xiết kể, </a:t>
            </a:r>
            <a:r>
              <a:rPr lang="en-US" dirty="0"/>
              <a:t/>
            </a:r>
            <a:br>
              <a:rPr lang="en-US" dirty="0"/>
            </a:br>
            <a:r>
              <a:rPr lang="vi-VN" dirty="0"/>
              <a:t>Nước mắt tuôn dầm ủ ê. </a:t>
            </a:r>
            <a:endParaRPr lang="en-US" dirty="0"/>
          </a:p>
        </p:txBody>
      </p:sp>
    </p:spTree>
    <p:extLst>
      <p:ext uri="{BB962C8B-B14F-4D97-AF65-F5344CB8AC3E}">
        <p14:creationId xmlns:p14="http://schemas.microsoft.com/office/powerpoint/2010/main" val="330195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Người trời Jê-sus, </a:t>
            </a:r>
            <a:r>
              <a:rPr lang="en-US" dirty="0"/>
              <a:t/>
            </a:r>
            <a:br>
              <a:rPr lang="en-US" dirty="0"/>
            </a:br>
            <a:r>
              <a:rPr lang="vi-VN" dirty="0"/>
              <a:t>Con Chúa Cha, Động lòng thương yêu chúng ta, </a:t>
            </a:r>
            <a:endParaRPr lang="en-US" dirty="0"/>
          </a:p>
        </p:txBody>
      </p:sp>
    </p:spTree>
    <p:extLst>
      <p:ext uri="{BB962C8B-B14F-4D97-AF65-F5344CB8AC3E}">
        <p14:creationId xmlns:p14="http://schemas.microsoft.com/office/powerpoint/2010/main" val="17901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Cam tâm đổ huyết </a:t>
            </a:r>
            <a:r>
              <a:rPr lang="en-US" dirty="0"/>
              <a:t/>
            </a:r>
            <a:br>
              <a:rPr lang="en-US" dirty="0"/>
            </a:br>
            <a:r>
              <a:rPr lang="vi-VN" dirty="0"/>
              <a:t>thay cho người, Nầy ta </a:t>
            </a:r>
            <a:r>
              <a:rPr lang="en-US" dirty="0"/>
              <a:t/>
            </a:r>
            <a:br>
              <a:rPr lang="en-US" dirty="0"/>
            </a:br>
            <a:r>
              <a:rPr lang="vi-VN" dirty="0"/>
              <a:t>kíp báo Tin Lành. </a:t>
            </a:r>
            <a:endParaRPr lang="en-US" dirty="0"/>
          </a:p>
        </p:txBody>
      </p:sp>
    </p:spTree>
    <p:extLst>
      <p:ext uri="{BB962C8B-B14F-4D97-AF65-F5344CB8AC3E}">
        <p14:creationId xmlns:p14="http://schemas.microsoft.com/office/powerpoint/2010/main" val="391895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Nầy ta kíp báo Tin Lành, Là ơn Chúa cứu </a:t>
            </a:r>
            <a:r>
              <a:rPr lang="en-US" dirty="0"/>
              <a:t/>
            </a:r>
            <a:br>
              <a:rPr lang="en-US" dirty="0"/>
            </a:br>
            <a:r>
              <a:rPr lang="vi-VN" dirty="0"/>
              <a:t>chúng sanh; </a:t>
            </a:r>
            <a:endParaRPr lang="en-US" dirty="0"/>
          </a:p>
        </p:txBody>
      </p:sp>
    </p:spTree>
    <p:extLst>
      <p:ext uri="{BB962C8B-B14F-4D97-AF65-F5344CB8AC3E}">
        <p14:creationId xmlns:p14="http://schemas.microsoft.com/office/powerpoint/2010/main" val="203907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Jê-sus đổ huyết thay cho người, Nầy ta kíp báo </a:t>
            </a:r>
            <a:r>
              <a:rPr lang="en-US" dirty="0"/>
              <a:t/>
            </a:r>
            <a:br>
              <a:rPr lang="en-US" dirty="0"/>
            </a:br>
            <a:r>
              <a:rPr lang="vi-VN" dirty="0"/>
              <a:t>Tin Lành. </a:t>
            </a:r>
            <a:endParaRPr lang="en-US" dirty="0"/>
          </a:p>
        </p:txBody>
      </p:sp>
    </p:spTree>
    <p:extLst>
      <p:ext uri="{BB962C8B-B14F-4D97-AF65-F5344CB8AC3E}">
        <p14:creationId xmlns:p14="http://schemas.microsoft.com/office/powerpoint/2010/main" val="459089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Dù mà tôi lên trên </a:t>
            </a:r>
            <a:r>
              <a:rPr lang="en-US" dirty="0"/>
              <a:t/>
            </a:r>
            <a:br>
              <a:rPr lang="en-US" dirty="0"/>
            </a:br>
            <a:r>
              <a:rPr lang="vi-VN" dirty="0"/>
              <a:t>núi cao, Dầu mà qua nơi biển sâu, </a:t>
            </a:r>
            <a:endParaRPr lang="en-US" dirty="0"/>
          </a:p>
        </p:txBody>
      </p:sp>
    </p:spTree>
    <p:extLst>
      <p:ext uri="{BB962C8B-B14F-4D97-AF65-F5344CB8AC3E}">
        <p14:creationId xmlns:p14="http://schemas.microsoft.com/office/powerpoint/2010/main" val="408505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Dù tôi đi qua trong </a:t>
            </a:r>
            <a:r>
              <a:rPr lang="en-US" dirty="0"/>
              <a:t/>
            </a:r>
            <a:br>
              <a:rPr lang="en-US" dirty="0"/>
            </a:br>
            <a:r>
              <a:rPr lang="vi-VN" dirty="0"/>
              <a:t>nước lửa, Vững chí tôi sờn ngã đâu. </a:t>
            </a:r>
            <a:endParaRPr lang="en-US" dirty="0"/>
          </a:p>
        </p:txBody>
      </p:sp>
    </p:spTree>
    <p:extLst>
      <p:ext uri="{BB962C8B-B14F-4D97-AF65-F5344CB8AC3E}">
        <p14:creationId xmlns:p14="http://schemas.microsoft.com/office/powerpoint/2010/main" val="2037117945"/>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1070</TotalTime>
  <Words>168</Words>
  <Application>Microsoft Office PowerPoint</Application>
  <PresentationFormat>Widescreen</PresentationFormat>
  <Paragraphs>19</Paragraphs>
  <Slides>19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Calibri</vt:lpstr>
      <vt:lpstr>faithstocks-template-powerpoint-001</vt:lpstr>
      <vt:lpstr>Presentation1</vt:lpstr>
      <vt:lpstr>Thánh Ca 473 BÁO TIN LÀNH</vt:lpstr>
      <vt:lpstr>1. Người đời ham vui trong thế gian,  Hồn người sa nơi bến mê, </vt:lpstr>
      <vt:lpstr>Lòng tôi đau thương chẳng xiết kể,  Nước mắt tuôn dầm ủ ê. </vt:lpstr>
      <vt:lpstr>Người trời Jê-sus,  Con Chúa Cha, Động lòng thương yêu chúng ta, </vt:lpstr>
      <vt:lpstr>Cam tâm đổ huyết  thay cho người, Nầy ta  kíp báo Tin Lành. </vt:lpstr>
      <vt:lpstr>Nầy ta kíp báo Tin Lành, Là ơn Chúa cứu  chúng sanh; </vt:lpstr>
      <vt:lpstr>Jê-sus đổ huyết thay cho người, Nầy ta kíp báo  Tin Lành. </vt:lpstr>
      <vt:lpstr>2. Dù mà tôi lên trên  núi cao, Dầu mà qua nơi biển sâu, </vt:lpstr>
      <vt:lpstr>Dù tôi đi qua trong  nước lửa, Vững chí tôi sờn ngã đâu. </vt:lpstr>
      <vt:lpstr>Dầu mà quân binh  đương phủ vi, Quyền đời hăm tôi giết đi, </vt:lpstr>
      <vt:lpstr>Tâm can vững chắc không kinh gì, Vì lo cứu kẻ  đang thì. </vt:lpstr>
      <vt:lpstr>Nầy ta kíp báo Tin Lành, Là ơn Chúa cứu  chúng sanh; </vt:lpstr>
      <vt:lpstr>Jê-sus đổ huyết thay cho người, Nầy ta kíp báo  Tin Lành. </vt:lpstr>
      <vt:lpstr>3. Hồng người bên kia đang khóc la, Đầu nầy kêu rên thiết tha, </vt:lpstr>
      <vt:lpstr>Vì đang luân vong nơi  khổ hải, Não chí đau lòng lắm a! </vt:lpstr>
      <vt:lpstr>Người đời đang trông phương thoát ra,  Ngoài Ngài Jê-sus có đâu, </vt:lpstr>
      <vt:lpstr>Nên ta quyết chí đi rao truyền, Rằng ơn cứu bởi Tin Lành. </vt:lpstr>
      <vt:lpstr>Nầy ta kíp báo Tin Lành, Là ơn Chúa cứu  chúng sanh; </vt:lpstr>
      <vt:lpstr>Jê-sus đổ huyết thay cho người, Nầy ta kíp báo  Tin Lành.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115</cp:revision>
  <dcterms:created xsi:type="dcterms:W3CDTF">2018-01-22T13:58:03Z</dcterms:created>
  <dcterms:modified xsi:type="dcterms:W3CDTF">2018-11-08T04:46:37Z</dcterms:modified>
</cp:coreProperties>
</file>