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4" r:id="rId5"/>
    <p:sldId id="270" r:id="rId6"/>
    <p:sldId id="275" r:id="rId7"/>
    <p:sldId id="271" r:id="rId8"/>
    <p:sldId id="276" r:id="rId9"/>
    <p:sldId id="279" r:id="rId10"/>
    <p:sldId id="280" r:id="rId11"/>
    <p:sldId id="272" r:id="rId12"/>
    <p:sldId id="277" r:id="rId13"/>
    <p:sldId id="281" r:id="rId14"/>
    <p:sldId id="282" r:id="rId15"/>
    <p:sldId id="273"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82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77952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6972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80053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25727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97532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284046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306533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150650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6290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3166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01727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869291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474</a:t>
            </a:r>
            <a:br>
              <a:rPr lang="en-US" dirty="0"/>
            </a:br>
            <a:r>
              <a:rPr lang="en-US" dirty="0"/>
              <a:t>Ở GÔ-GÔ-THA</a:t>
            </a:r>
          </a:p>
        </p:txBody>
      </p:sp>
    </p:spTree>
    <p:extLst>
      <p:ext uri="{BB962C8B-B14F-4D97-AF65-F5344CB8AC3E}">
        <p14:creationId xmlns:p14="http://schemas.microsoft.com/office/powerpoint/2010/main" val="255529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Nay xin đem cả đời </a:t>
            </a:r>
            <a:r>
              <a:rPr lang="en-US" dirty="0"/>
              <a:t/>
            </a:r>
            <a:br>
              <a:rPr lang="en-US" dirty="0"/>
            </a:br>
            <a:r>
              <a:rPr lang="vi-VN" dirty="0"/>
              <a:t>của tôi hiến Christ, </a:t>
            </a:r>
            <a:r>
              <a:rPr lang="en-US" dirty="0"/>
              <a:t/>
            </a:r>
            <a:br>
              <a:rPr lang="en-US" dirty="0"/>
            </a:br>
            <a:r>
              <a:rPr lang="vi-VN" dirty="0"/>
              <a:t>Rất cảm kích tôi nay </a:t>
            </a:r>
            <a:r>
              <a:rPr lang="en-US" dirty="0"/>
              <a:t/>
            </a:r>
            <a:br>
              <a:rPr lang="en-US" dirty="0"/>
            </a:br>
            <a:r>
              <a:rPr lang="vi-VN" dirty="0"/>
              <a:t>phục tùng Chúa thôi, </a:t>
            </a:r>
            <a:endParaRPr lang="en-US" dirty="0"/>
          </a:p>
        </p:txBody>
      </p:sp>
    </p:spTree>
    <p:extLst>
      <p:ext uri="{BB962C8B-B14F-4D97-AF65-F5344CB8AC3E}">
        <p14:creationId xmlns:p14="http://schemas.microsoft.com/office/powerpoint/2010/main" val="29252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Nay tâm tôi mãn nguyện chỉ ưa hát ca khen </a:t>
            </a:r>
            <a:r>
              <a:rPr lang="en-US" dirty="0"/>
              <a:t/>
            </a:r>
            <a:br>
              <a:rPr lang="en-US" dirty="0"/>
            </a:br>
            <a:r>
              <a:rPr lang="vi-VN" dirty="0"/>
              <a:t>Gô-gô-tha. </a:t>
            </a:r>
            <a:endParaRPr lang="en-US" dirty="0"/>
          </a:p>
        </p:txBody>
      </p:sp>
    </p:spTree>
    <p:extLst>
      <p:ext uri="{BB962C8B-B14F-4D97-AF65-F5344CB8AC3E}">
        <p14:creationId xmlns:p14="http://schemas.microsoft.com/office/powerpoint/2010/main" val="207591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Xót thương lớn cùng </a:t>
            </a:r>
            <a:r>
              <a:rPr lang="en-US" dirty="0"/>
              <a:t/>
            </a:r>
            <a:br>
              <a:rPr lang="en-US" dirty="0"/>
            </a:br>
            <a:r>
              <a:rPr lang="vi-VN" dirty="0"/>
              <a:t>ân điển vô hạn Christ, Chúa tha thứ rộng quá cho mình chốn đó. </a:t>
            </a:r>
            <a:endParaRPr lang="en-US" dirty="0"/>
          </a:p>
        </p:txBody>
      </p:sp>
    </p:spTree>
    <p:extLst>
      <p:ext uri="{BB962C8B-B14F-4D97-AF65-F5344CB8AC3E}">
        <p14:creationId xmlns:p14="http://schemas.microsoft.com/office/powerpoint/2010/main" val="138598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Tâm hồn khốn tôi Chúa buông tha hoàn toàn nơi Gô-gô-tha. </a:t>
            </a:r>
            <a:endParaRPr lang="en-US" dirty="0"/>
          </a:p>
        </p:txBody>
      </p:sp>
    </p:spTree>
    <p:extLst>
      <p:ext uri="{BB962C8B-B14F-4D97-AF65-F5344CB8AC3E}">
        <p14:creationId xmlns:p14="http://schemas.microsoft.com/office/powerpoint/2010/main" val="33808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Ôi! Nghĩa sâu! </a:t>
            </a:r>
            <a:r>
              <a:rPr lang="en-US" dirty="0"/>
              <a:t/>
            </a:r>
            <a:br>
              <a:rPr lang="en-US" dirty="0"/>
            </a:br>
            <a:r>
              <a:rPr lang="vi-VN" dirty="0"/>
              <a:t>Ngài ngự sẵn lo cứu tôi, Ôi ơn cao! </a:t>
            </a:r>
          </a:p>
        </p:txBody>
      </p:sp>
    </p:spTree>
    <p:extLst>
      <p:ext uri="{BB962C8B-B14F-4D97-AF65-F5344CB8AC3E}">
        <p14:creationId xmlns:p14="http://schemas.microsoft.com/office/powerpoint/2010/main" val="429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Jê-sus bỏ mình huyết rơi. Ôi vũng cả rộng Christ vượt qua thế tôi trên </a:t>
            </a:r>
            <a:r>
              <a:rPr lang="en-US" dirty="0"/>
              <a:t/>
            </a:r>
            <a:br>
              <a:rPr lang="en-US" dirty="0"/>
            </a:br>
            <a:r>
              <a:rPr lang="vi-VN" dirty="0"/>
              <a:t>Gô-gô-tha. </a:t>
            </a:r>
            <a:endParaRPr lang="en-US" dirty="0"/>
          </a:p>
        </p:txBody>
      </p:sp>
    </p:spTree>
    <p:extLst>
      <p:ext uri="{BB962C8B-B14F-4D97-AF65-F5344CB8AC3E}">
        <p14:creationId xmlns:p14="http://schemas.microsoft.com/office/powerpoint/2010/main" val="345197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Xót thương lớn cùng </a:t>
            </a:r>
            <a:r>
              <a:rPr lang="en-US" dirty="0"/>
              <a:t/>
            </a:r>
            <a:br>
              <a:rPr lang="en-US" dirty="0"/>
            </a:br>
            <a:r>
              <a:rPr lang="vi-VN" dirty="0"/>
              <a:t>ân điển vô hạn Christ, Chúa tha thứ rộng quá cho mình chốn đó. </a:t>
            </a:r>
            <a:endParaRPr lang="en-US" dirty="0"/>
          </a:p>
        </p:txBody>
      </p:sp>
    </p:spTree>
    <p:extLst>
      <p:ext uri="{BB962C8B-B14F-4D97-AF65-F5344CB8AC3E}">
        <p14:creationId xmlns:p14="http://schemas.microsoft.com/office/powerpoint/2010/main" val="125181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Tâm hồn khốn tôi Chúa buông tha hoàn toàn nơi Gô-gô-tha. </a:t>
            </a:r>
            <a:endParaRPr lang="en-US" dirty="0"/>
          </a:p>
        </p:txBody>
      </p:sp>
    </p:spTree>
    <p:extLst>
      <p:ext uri="{BB962C8B-B14F-4D97-AF65-F5344CB8AC3E}">
        <p14:creationId xmlns:p14="http://schemas.microsoft.com/office/powerpoint/2010/main" val="354121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Bao năm tôi lạc lầm trong nơi bến mê, </a:t>
            </a:r>
            <a:r>
              <a:rPr lang="en-US" dirty="0"/>
              <a:t/>
            </a:r>
            <a:br>
              <a:rPr lang="en-US" dirty="0"/>
            </a:br>
            <a:r>
              <a:rPr lang="vi-VN" dirty="0"/>
              <a:t>Không quan tâm Jê-sus đã bị đóng đinh,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Không hay đâu bởi tội tôi Christ chết thay trên </a:t>
            </a:r>
            <a:r>
              <a:rPr lang="en-US" dirty="0"/>
              <a:t/>
            </a:r>
            <a:br>
              <a:rPr lang="en-US" dirty="0"/>
            </a:br>
            <a:r>
              <a:rPr lang="vi-VN" dirty="0"/>
              <a:t>Gô-gô-tha. </a:t>
            </a:r>
            <a:endParaRPr lang="en-US" dirty="0"/>
          </a:p>
        </p:txBody>
      </p:sp>
    </p:spTree>
    <p:extLst>
      <p:ext uri="{BB962C8B-B14F-4D97-AF65-F5344CB8AC3E}">
        <p14:creationId xmlns:p14="http://schemas.microsoft.com/office/powerpoint/2010/main" val="99096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Xót thương lớn cùng </a:t>
            </a:r>
            <a:r>
              <a:rPr lang="en-US" dirty="0"/>
              <a:t/>
            </a:r>
            <a:br>
              <a:rPr lang="en-US" dirty="0"/>
            </a:br>
            <a:r>
              <a:rPr lang="vi-VN" dirty="0"/>
              <a:t>ân điển vô hạn Christ, Chúa tha thứ rộng quá cho mình chốn đó. </a:t>
            </a:r>
            <a:endParaRPr lang="en-US" dirty="0"/>
          </a:p>
        </p:txBody>
      </p:sp>
    </p:spTree>
    <p:extLst>
      <p:ext uri="{BB962C8B-B14F-4D97-AF65-F5344CB8AC3E}">
        <p14:creationId xmlns:p14="http://schemas.microsoft.com/office/powerpoint/2010/main" val="66036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Tâm hồn khốn tôi Chúa buông tha hoàn toàn nơi Gô-gô-tha. </a:t>
            </a:r>
            <a:endParaRPr lang="en-US" dirty="0"/>
          </a:p>
        </p:txBody>
      </p:sp>
    </p:spTree>
    <p:extLst>
      <p:ext uri="{BB962C8B-B14F-4D97-AF65-F5344CB8AC3E}">
        <p14:creationId xmlns:p14="http://schemas.microsoft.com/office/powerpoint/2010/main" val="66583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Nhân khi nghe Lời Christ lòng cảm xấu xa, Bắt kinh khiếp bởi giày đạp luật pháp nghiêm, </a:t>
            </a:r>
            <a:endParaRPr lang="en-US" dirty="0"/>
          </a:p>
        </p:txBody>
      </p:sp>
    </p:spTree>
    <p:extLst>
      <p:ext uri="{BB962C8B-B14F-4D97-AF65-F5344CB8AC3E}">
        <p14:creationId xmlns:p14="http://schemas.microsoft.com/office/powerpoint/2010/main" val="34356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Tâm linh tôi run sợ </a:t>
            </a:r>
            <a:r>
              <a:rPr lang="en-US" dirty="0"/>
              <a:t/>
            </a:r>
            <a:br>
              <a:rPr lang="en-US" dirty="0"/>
            </a:br>
            <a:r>
              <a:rPr lang="vi-VN" dirty="0"/>
              <a:t>khẩn xin Chúa tha ở </a:t>
            </a:r>
            <a:r>
              <a:rPr lang="en-US" dirty="0"/>
              <a:t/>
            </a:r>
            <a:br>
              <a:rPr lang="en-US" dirty="0"/>
            </a:br>
            <a:r>
              <a:rPr lang="vi-VN" dirty="0"/>
              <a:t>Gô-gô-tha. </a:t>
            </a:r>
            <a:endParaRPr lang="en-US" dirty="0"/>
          </a:p>
        </p:txBody>
      </p:sp>
    </p:spTree>
    <p:extLst>
      <p:ext uri="{BB962C8B-B14F-4D97-AF65-F5344CB8AC3E}">
        <p14:creationId xmlns:p14="http://schemas.microsoft.com/office/powerpoint/2010/main" val="128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Xót thương lớn cùng </a:t>
            </a:r>
            <a:r>
              <a:rPr lang="en-US" dirty="0"/>
              <a:t/>
            </a:r>
            <a:br>
              <a:rPr lang="en-US" dirty="0"/>
            </a:br>
            <a:r>
              <a:rPr lang="vi-VN" dirty="0"/>
              <a:t>ân điển vô hạn Christ, Chúa tha thứ rộng quá cho mình chốn đó. </a:t>
            </a:r>
            <a:endParaRPr lang="en-US" dirty="0"/>
          </a:p>
        </p:txBody>
      </p:sp>
    </p:spTree>
    <p:extLst>
      <p:ext uri="{BB962C8B-B14F-4D97-AF65-F5344CB8AC3E}">
        <p14:creationId xmlns:p14="http://schemas.microsoft.com/office/powerpoint/2010/main" val="30751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Tâm hồn khốn tôi Chúa buông tha hoàn toàn nơi Gô-gô-tha. </a:t>
            </a:r>
            <a:endParaRPr lang="en-US" dirty="0"/>
          </a:p>
        </p:txBody>
      </p:sp>
    </p:spTree>
    <p:extLst>
      <p:ext uri="{BB962C8B-B14F-4D97-AF65-F5344CB8AC3E}">
        <p14:creationId xmlns:p14="http://schemas.microsoft.com/office/powerpoint/2010/main" val="244368649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1075</TotalTime>
  <Words>156</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474 Ở GÔ-GÔ-THA</vt:lpstr>
      <vt:lpstr>1. Bao năm tôi lạc lầm trong nơi bến mê,  Không quan tâm Jê-sus đã bị đóng đinh, </vt:lpstr>
      <vt:lpstr>Không hay đâu bởi tội tôi Christ chết thay trên  Gô-gô-tha. </vt:lpstr>
      <vt:lpstr>Xót thương lớn cùng  ân điển vô hạn Christ, Chúa tha thứ rộng quá cho mình chốn đó. </vt:lpstr>
      <vt:lpstr>Tâm hồn khốn tôi Chúa buông tha hoàn toàn nơi Gô-gô-tha. </vt:lpstr>
      <vt:lpstr>2. Nhân khi nghe Lời Christ lòng cảm xấu xa, Bắt kinh khiếp bởi giày đạp luật pháp nghiêm, </vt:lpstr>
      <vt:lpstr>Tâm linh tôi run sợ  khẩn xin Chúa tha ở  Gô-gô-tha. </vt:lpstr>
      <vt:lpstr>Xót thương lớn cùng  ân điển vô hạn Christ, Chúa tha thứ rộng quá cho mình chốn đó. </vt:lpstr>
      <vt:lpstr>Tâm hồn khốn tôi Chúa buông tha hoàn toàn nơi Gô-gô-tha. </vt:lpstr>
      <vt:lpstr>3. Nay xin đem cả đời  của tôi hiến Christ,  Rất cảm kích tôi nay  phục tùng Chúa thôi, </vt:lpstr>
      <vt:lpstr>Nay tâm tôi mãn nguyện chỉ ưa hát ca khen  Gô-gô-tha. </vt:lpstr>
      <vt:lpstr>Xót thương lớn cùng  ân điển vô hạn Christ, Chúa tha thứ rộng quá cho mình chốn đó. </vt:lpstr>
      <vt:lpstr>Tâm hồn khốn tôi Chúa buông tha hoàn toàn nơi Gô-gô-tha. </vt:lpstr>
      <vt:lpstr>4. Ôi! Nghĩa sâu!  Ngài ngự sẵn lo cứu tôi, Ôi ơn cao! </vt:lpstr>
      <vt:lpstr>Jê-sus bỏ mình huyết rơi. Ôi vũng cả rộng Christ vượt qua thế tôi trên  Gô-gô-tha. </vt:lpstr>
      <vt:lpstr>Xót thương lớn cùng  ân điển vô hạn Christ, Chúa tha thứ rộng quá cho mình chốn đó. </vt:lpstr>
      <vt:lpstr>Tâm hồn khốn tôi Chúa buông tha hoàn toàn nơi Gô-gô-tha.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117</cp:revision>
  <dcterms:created xsi:type="dcterms:W3CDTF">2018-01-22T13:58:03Z</dcterms:created>
  <dcterms:modified xsi:type="dcterms:W3CDTF">2018-11-08T04:46:30Z</dcterms:modified>
</cp:coreProperties>
</file>