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8" r:id="rId3"/>
    <p:sldId id="269" r:id="rId4"/>
    <p:sldId id="277" r:id="rId5"/>
    <p:sldId id="270" r:id="rId6"/>
    <p:sldId id="278" r:id="rId7"/>
    <p:sldId id="271" r:id="rId8"/>
    <p:sldId id="279" r:id="rId9"/>
    <p:sldId id="282" r:id="rId10"/>
    <p:sldId id="283" r:id="rId11"/>
    <p:sldId id="273" r:id="rId12"/>
    <p:sldId id="280" r:id="rId13"/>
    <p:sldId id="284" r:id="rId14"/>
    <p:sldId id="285" r:id="rId15"/>
    <p:sldId id="275" r:id="rId16"/>
    <p:sldId id="281"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40157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13839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00554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9786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6324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982889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79328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966364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0095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64965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5116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2493778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475</a:t>
            </a:r>
            <a:br>
              <a:rPr lang="en-US" dirty="0"/>
            </a:br>
            <a:r>
              <a:rPr lang="en-US" dirty="0"/>
              <a:t>JÊ-SUS RẤT QUÝ</a:t>
            </a:r>
          </a:p>
        </p:txBody>
      </p:sp>
    </p:spTree>
    <p:extLst>
      <p:ext uri="{BB962C8B-B14F-4D97-AF65-F5344CB8AC3E}">
        <p14:creationId xmlns:p14="http://schemas.microsoft.com/office/powerpoint/2010/main" val="60023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Trần gian khổ tôi nào lo lắng chi, Lúc tái lâm, </a:t>
            </a:r>
            <a:r>
              <a:rPr lang="en-US" dirty="0"/>
              <a:t/>
            </a:r>
            <a:br>
              <a:rPr lang="en-US" dirty="0"/>
            </a:br>
            <a:r>
              <a:rPr lang="vi-VN" dirty="0"/>
              <a:t>hằng mong đến kỳ. </a:t>
            </a:r>
            <a:endParaRPr lang="en-US" dirty="0"/>
          </a:p>
        </p:txBody>
      </p:sp>
    </p:spTree>
    <p:extLst>
      <p:ext uri="{BB962C8B-B14F-4D97-AF65-F5344CB8AC3E}">
        <p14:creationId xmlns:p14="http://schemas.microsoft.com/office/powerpoint/2010/main" val="209480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Chân Chúa khen rằng: tôi tín trung, Quý báu hơn phù thế vạn trùng. </a:t>
            </a:r>
            <a:endParaRPr lang="en-US" dirty="0"/>
          </a:p>
        </p:txBody>
      </p:sp>
    </p:spTree>
    <p:extLst>
      <p:ext uri="{BB962C8B-B14F-4D97-AF65-F5344CB8AC3E}">
        <p14:creationId xmlns:p14="http://schemas.microsoft.com/office/powerpoint/2010/main" val="368609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Cao sấu thế, quá trời, </a:t>
            </a:r>
            <a:r>
              <a:rPr lang="en-US" dirty="0"/>
              <a:t/>
            </a:r>
            <a:br>
              <a:rPr lang="en-US" dirty="0"/>
            </a:br>
            <a:r>
              <a:rPr lang="vi-VN" dirty="0"/>
              <a:t>bể muôn phần, Rất cảm ơn, lòng nhân của Chúa.</a:t>
            </a:r>
            <a:endParaRPr lang="en-US" dirty="0"/>
          </a:p>
        </p:txBody>
      </p:sp>
    </p:spTree>
    <p:extLst>
      <p:ext uri="{BB962C8B-B14F-4D97-AF65-F5344CB8AC3E}">
        <p14:creationId xmlns:p14="http://schemas.microsoft.com/office/powerpoint/2010/main" val="122029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Thật vô cớ sao người ta đóng đinh, Ấy bởi tôi Ngài phải chịu hình. </a:t>
            </a:r>
            <a:endParaRPr lang="en-US" dirty="0"/>
          </a:p>
        </p:txBody>
      </p:sp>
    </p:spTree>
    <p:extLst>
      <p:ext uri="{BB962C8B-B14F-4D97-AF65-F5344CB8AC3E}">
        <p14:creationId xmlns:p14="http://schemas.microsoft.com/office/powerpoint/2010/main" val="401642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Lòng tôi vẫn xin phần nơi Chúa tôi, Cứ vững tin, Ngài thay chết rồi.</a:t>
            </a:r>
            <a:endParaRPr lang="en-US" dirty="0"/>
          </a:p>
        </p:txBody>
      </p:sp>
    </p:spTree>
    <p:extLst>
      <p:ext uri="{BB962C8B-B14F-4D97-AF65-F5344CB8AC3E}">
        <p14:creationId xmlns:p14="http://schemas.microsoft.com/office/powerpoint/2010/main" val="68122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Kinh Thánh lưu truyền đâu có sai, Hễ thức canh thì chắc gặp Ngài. </a:t>
            </a:r>
            <a:endParaRPr lang="en-US" dirty="0"/>
          </a:p>
        </p:txBody>
      </p:sp>
    </p:spTree>
    <p:extLst>
      <p:ext uri="{BB962C8B-B14F-4D97-AF65-F5344CB8AC3E}">
        <p14:creationId xmlns:p14="http://schemas.microsoft.com/office/powerpoint/2010/main" val="210107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Cao sấu thế, quá trời, </a:t>
            </a:r>
            <a:r>
              <a:rPr lang="en-US" dirty="0"/>
              <a:t/>
            </a:r>
            <a:br>
              <a:rPr lang="en-US" dirty="0"/>
            </a:br>
            <a:r>
              <a:rPr lang="vi-VN" dirty="0"/>
              <a:t>bể muôn phần, Rất cảm ơn, lòng nhân của Chúa.</a:t>
            </a:r>
            <a:endParaRPr lang="en-US" dirty="0"/>
          </a:p>
        </p:txBody>
      </p:sp>
    </p:spTree>
    <p:extLst>
      <p:ext uri="{BB962C8B-B14F-4D97-AF65-F5344CB8AC3E}">
        <p14:creationId xmlns:p14="http://schemas.microsoft.com/office/powerpoint/2010/main" val="8310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Thật vô cớ sao người ta đóng đinh, Ấy bởi tôi Ngài phải chịu hình. </a:t>
            </a:r>
            <a:endParaRPr lang="en-US" dirty="0"/>
          </a:p>
        </p:txBody>
      </p:sp>
    </p:spTree>
    <p:extLst>
      <p:ext uri="{BB962C8B-B14F-4D97-AF65-F5344CB8AC3E}">
        <p14:creationId xmlns:p14="http://schemas.microsoft.com/office/powerpoint/2010/main" val="104472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Dầu ai ham mê giàu sang thế gian, Biển khổ mơ màng trong giấc trần.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Lòng tôi vẫn xin phần nơi vĩnh sanh, Đấng Christ tôi là Chúa thật lành. </a:t>
            </a:r>
            <a:endParaRPr lang="en-US" dirty="0"/>
          </a:p>
        </p:txBody>
      </p:sp>
    </p:spTree>
    <p:extLst>
      <p:ext uri="{BB962C8B-B14F-4D97-AF65-F5344CB8AC3E}">
        <p14:creationId xmlns:p14="http://schemas.microsoft.com/office/powerpoint/2010/main" val="238028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Cao sấu thế, quá trời, </a:t>
            </a:r>
            <a:r>
              <a:rPr lang="en-US" dirty="0"/>
              <a:t/>
            </a:r>
            <a:br>
              <a:rPr lang="en-US" dirty="0"/>
            </a:br>
            <a:r>
              <a:rPr lang="vi-VN" dirty="0"/>
              <a:t>bể muôn phần, Rất cảm ơn, lòng nhân của Chúa.</a:t>
            </a:r>
            <a:endParaRPr lang="en-US" dirty="0"/>
          </a:p>
        </p:txBody>
      </p:sp>
    </p:spTree>
    <p:extLst>
      <p:ext uri="{BB962C8B-B14F-4D97-AF65-F5344CB8AC3E}">
        <p14:creationId xmlns:p14="http://schemas.microsoft.com/office/powerpoint/2010/main" val="972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Thật vô cớ sao người ta đóng đinh, Ấy bởi tôi Ngài phải chịu hình. </a:t>
            </a:r>
            <a:endParaRPr lang="en-US" dirty="0"/>
          </a:p>
        </p:txBody>
      </p:sp>
    </p:spTree>
    <p:extLst>
      <p:ext uri="{BB962C8B-B14F-4D97-AF65-F5344CB8AC3E}">
        <p14:creationId xmlns:p14="http://schemas.microsoft.com/office/powerpoint/2010/main" val="2415204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Này tôi lãnh riêng phần vinh quý hơn, Lúc hiểm nguy lòng tôi chẳng sờn. </a:t>
            </a:r>
            <a:endParaRPr lang="en-US" dirty="0"/>
          </a:p>
        </p:txBody>
      </p:sp>
    </p:spTree>
    <p:extLst>
      <p:ext uri="{BB962C8B-B14F-4D97-AF65-F5344CB8AC3E}">
        <p14:creationId xmlns:p14="http://schemas.microsoft.com/office/powerpoint/2010/main" val="134731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Dù cơn biển, ba đào nên khiếp kinh, Có Thánh Linh Ngài bảo hộ mình. </a:t>
            </a:r>
            <a:endParaRPr lang="en-US" dirty="0"/>
          </a:p>
        </p:txBody>
      </p:sp>
    </p:spTree>
    <p:extLst>
      <p:ext uri="{BB962C8B-B14F-4D97-AF65-F5344CB8AC3E}">
        <p14:creationId xmlns:p14="http://schemas.microsoft.com/office/powerpoint/2010/main" val="178009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Cao sấu thế, quá trời, </a:t>
            </a:r>
            <a:r>
              <a:rPr lang="en-US" dirty="0"/>
              <a:t/>
            </a:r>
            <a:br>
              <a:rPr lang="en-US" dirty="0"/>
            </a:br>
            <a:r>
              <a:rPr lang="vi-VN" dirty="0"/>
              <a:t>bể muôn phần, Rất cảm ơn, lòng nhân của Chúa.</a:t>
            </a:r>
            <a:endParaRPr lang="en-US" dirty="0"/>
          </a:p>
        </p:txBody>
      </p:sp>
    </p:spTree>
    <p:extLst>
      <p:ext uri="{BB962C8B-B14F-4D97-AF65-F5344CB8AC3E}">
        <p14:creationId xmlns:p14="http://schemas.microsoft.com/office/powerpoint/2010/main" val="412070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Thật vô cớ sao người ta đóng đinh, Ấy bởi tôi Ngài phải chịu hình. </a:t>
            </a:r>
            <a:endParaRPr lang="en-US" dirty="0"/>
          </a:p>
        </p:txBody>
      </p:sp>
    </p:spTree>
    <p:extLst>
      <p:ext uri="{BB962C8B-B14F-4D97-AF65-F5344CB8AC3E}">
        <p14:creationId xmlns:p14="http://schemas.microsoft.com/office/powerpoint/2010/main" val="311520119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1076</TotalTime>
  <Words>242</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475 JÊ-SUS RẤT QUÝ</vt:lpstr>
      <vt:lpstr>1. Dầu ai ham mê giàu sang thế gian, Biển khổ mơ màng trong giấc trần. </vt:lpstr>
      <vt:lpstr>Lòng tôi vẫn xin phần nơi vĩnh sanh, Đấng Christ tôi là Chúa thật lành. </vt:lpstr>
      <vt:lpstr>Cao sấu thế, quá trời,  bể muôn phần, Rất cảm ơn, lòng nhân của Chúa.</vt:lpstr>
      <vt:lpstr>Thật vô cớ sao người ta đóng đinh, Ấy bởi tôi Ngài phải chịu hình. </vt:lpstr>
      <vt:lpstr>2. Này tôi lãnh riêng phần vinh quý hơn, Lúc hiểm nguy lòng tôi chẳng sờn. </vt:lpstr>
      <vt:lpstr>Dù cơn biển, ba đào nên khiếp kinh, Có Thánh Linh Ngài bảo hộ mình. </vt:lpstr>
      <vt:lpstr>Cao sấu thế, quá trời,  bể muôn phần, Rất cảm ơn, lòng nhân của Chúa.</vt:lpstr>
      <vt:lpstr>Thật vô cớ sao người ta đóng đinh, Ấy bởi tôi Ngài phải chịu hình. </vt:lpstr>
      <vt:lpstr>3. Trần gian khổ tôi nào lo lắng chi, Lúc tái lâm,  hằng mong đến kỳ. </vt:lpstr>
      <vt:lpstr>Lời Chân Chúa khen rằng: tôi tín trung, Quý báu hơn phù thế vạn trùng. </vt:lpstr>
      <vt:lpstr>Cao sấu thế, quá trời,  bể muôn phần, Rất cảm ơn, lòng nhân của Chúa.</vt:lpstr>
      <vt:lpstr>Thật vô cớ sao người ta đóng đinh, Ấy bởi tôi Ngài phải chịu hình. </vt:lpstr>
      <vt:lpstr>4. Lòng tôi vẫn xin phần nơi Chúa tôi, Cứ vững tin, Ngài thay chết rồi.</vt:lpstr>
      <vt:lpstr>Lời Kinh Thánh lưu truyền đâu có sai, Hễ thức canh thì chắc gặp Ngài. </vt:lpstr>
      <vt:lpstr>Cao sấu thế, quá trời,  bể muôn phần, Rất cảm ơn, lòng nhân của Chúa.</vt:lpstr>
      <vt:lpstr>Thật vô cớ sao người ta đóng đinh, Ấy bởi tôi Ngài phải chịu hình.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120</cp:revision>
  <dcterms:created xsi:type="dcterms:W3CDTF">2018-01-22T13:58:03Z</dcterms:created>
  <dcterms:modified xsi:type="dcterms:W3CDTF">2018-11-08T04:46:22Z</dcterms:modified>
</cp:coreProperties>
</file>