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16"/>
  </p:notesMasterIdLst>
  <p:sldIdLst>
    <p:sldId id="282" r:id="rId3"/>
    <p:sldId id="269" r:id="rId4"/>
    <p:sldId id="273" r:id="rId5"/>
    <p:sldId id="270" r:id="rId6"/>
    <p:sldId id="274" r:id="rId7"/>
    <p:sldId id="275" r:id="rId8"/>
    <p:sldId id="276" r:id="rId9"/>
    <p:sldId id="278" r:id="rId10"/>
    <p:sldId id="279" r:id="rId11"/>
    <p:sldId id="272" r:id="rId12"/>
    <p:sldId id="277" r:id="rId13"/>
    <p:sldId id="280"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32" autoAdjust="0"/>
    <p:restoredTop sz="86410" autoAdjust="0"/>
  </p:normalViewPr>
  <p:slideViewPr>
    <p:cSldViewPr snapToGrid="0">
      <p:cViewPr varScale="1">
        <p:scale>
          <a:sx n="67" d="100"/>
          <a:sy n="67" d="100"/>
        </p:scale>
        <p:origin x="408" y="60"/>
      </p:cViewPr>
      <p:guideLst>
        <p:guide orient="horz" pos="2160"/>
        <p:guide pos="3840"/>
      </p:guideLst>
    </p:cSldViewPr>
  </p:slideViewPr>
  <p:outlineViewPr>
    <p:cViewPr>
      <p:scale>
        <a:sx n="33" d="100"/>
        <a:sy n="33" d="100"/>
      </p:scale>
      <p:origin x="0" y="-402"/>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549655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675075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860774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4235337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487931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54877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675211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442359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18884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42610791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1798852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039544614"/>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476</a:t>
            </a:r>
            <a:br>
              <a:rPr lang="en-US" dirty="0"/>
            </a:br>
            <a:r>
              <a:rPr lang="en-US" dirty="0"/>
              <a:t>JÊ-SUS ĐÂU, </a:t>
            </a:r>
            <a:br>
              <a:rPr lang="en-US" dirty="0"/>
            </a:br>
            <a:r>
              <a:rPr lang="en-US" dirty="0"/>
              <a:t>THIÊN ĐÀNG ĐÓ</a:t>
            </a:r>
          </a:p>
        </p:txBody>
      </p:sp>
    </p:spTree>
    <p:extLst>
      <p:ext uri="{BB962C8B-B14F-4D97-AF65-F5344CB8AC3E}">
        <p14:creationId xmlns:p14="http://schemas.microsoft.com/office/powerpoint/2010/main" val="25465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3. Lòng tôi vui bấy </a:t>
            </a:r>
            <a:r>
              <a:rPr lang="en-US" dirty="0"/>
              <a:t/>
            </a:r>
            <a:br>
              <a:rPr lang="en-US" dirty="0"/>
            </a:br>
            <a:r>
              <a:rPr lang="vi-VN" dirty="0"/>
              <a:t>vì gặp Jê-sus, </a:t>
            </a:r>
            <a:r>
              <a:rPr lang="en-US" dirty="0"/>
              <a:t/>
            </a:r>
            <a:br>
              <a:rPr lang="en-US" dirty="0"/>
            </a:br>
            <a:r>
              <a:rPr lang="vi-VN" dirty="0"/>
              <a:t>Cảnh sao mặc dù </a:t>
            </a:r>
            <a:r>
              <a:rPr lang="en-US" dirty="0"/>
              <a:t/>
            </a:r>
            <a:br>
              <a:rPr lang="en-US" dirty="0"/>
            </a:br>
            <a:r>
              <a:rPr lang="vi-VN" dirty="0"/>
              <a:t>gác tía chòi tranh,</a:t>
            </a:r>
            <a:endParaRPr lang="en-US" dirty="0"/>
          </a:p>
        </p:txBody>
      </p:sp>
    </p:spTree>
    <p:extLst>
      <p:ext uri="{BB962C8B-B14F-4D97-AF65-F5344CB8AC3E}">
        <p14:creationId xmlns:p14="http://schemas.microsoft.com/office/powerpoint/2010/main" val="326171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Dù qua sông lớn, </a:t>
            </a:r>
            <a:r>
              <a:rPr lang="en-US" dirty="0"/>
              <a:t/>
            </a:r>
            <a:br>
              <a:rPr lang="en-US" dirty="0"/>
            </a:br>
            <a:r>
              <a:rPr lang="vi-VN" dirty="0"/>
              <a:t>trèo cụm non xanh, </a:t>
            </a:r>
            <a:r>
              <a:rPr lang="en-US" dirty="0"/>
              <a:t/>
            </a:r>
            <a:br>
              <a:rPr lang="en-US" dirty="0"/>
            </a:br>
            <a:r>
              <a:rPr lang="vi-VN" dirty="0"/>
              <a:t>Có Jê-sus thì phước thay cho tôi! </a:t>
            </a:r>
          </a:p>
        </p:txBody>
      </p:sp>
    </p:spTree>
    <p:extLst>
      <p:ext uri="{BB962C8B-B14F-4D97-AF65-F5344CB8AC3E}">
        <p14:creationId xmlns:p14="http://schemas.microsoft.com/office/powerpoint/2010/main" val="3145043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Ha-lê-lu-gia! Khác nơi trời đâu, Jê-sus tha hết, </a:t>
            </a:r>
            <a:r>
              <a:rPr lang="en-US" dirty="0"/>
              <a:t/>
            </a:r>
            <a:br>
              <a:rPr lang="en-US" dirty="0"/>
            </a:br>
            <a:r>
              <a:rPr lang="vi-VN" dirty="0"/>
              <a:t>vững chí mừng thay! </a:t>
            </a:r>
            <a:endParaRPr lang="en-US" dirty="0"/>
          </a:p>
        </p:txBody>
      </p:sp>
    </p:spTree>
    <p:extLst>
      <p:ext uri="{BB962C8B-B14F-4D97-AF65-F5344CB8AC3E}">
        <p14:creationId xmlns:p14="http://schemas.microsoft.com/office/powerpoint/2010/main" val="3836156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Dù cho trên núi, rừng rậm chông gai, Có Jê-sus thì phước thay, vui thay! </a:t>
            </a:r>
            <a:endParaRPr lang="en-US" dirty="0"/>
          </a:p>
        </p:txBody>
      </p:sp>
    </p:spTree>
    <p:extLst>
      <p:ext uri="{BB962C8B-B14F-4D97-AF65-F5344CB8AC3E}">
        <p14:creationId xmlns:p14="http://schemas.microsoft.com/office/powerpoint/2010/main" val="3421678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a:t>1. </a:t>
            </a:r>
            <a:r>
              <a:rPr lang="vi-VN" dirty="0"/>
              <a:t>Từ Jê-sus cứu, </a:t>
            </a:r>
            <a:r>
              <a:rPr lang="en-US" dirty="0"/>
              <a:t/>
            </a:r>
            <a:br>
              <a:rPr lang="en-US" dirty="0"/>
            </a:br>
            <a:r>
              <a:rPr lang="vi-VN" dirty="0"/>
              <a:t>vòng tội buông dong, Chốn nhơ bụi hồng, </a:t>
            </a:r>
            <a:r>
              <a:rPr lang="en-US" dirty="0"/>
              <a:t/>
            </a:r>
            <a:br>
              <a:rPr lang="en-US" dirty="0"/>
            </a:br>
            <a:r>
              <a:rPr lang="vi-VN" dirty="0"/>
              <a:t>giống ở trời cao; </a:t>
            </a:r>
            <a:endParaRPr lang="en-US" dirty="0"/>
          </a:p>
        </p:txBody>
      </p:sp>
    </p:spTree>
    <p:extLst>
      <p:ext uri="{BB962C8B-B14F-4D97-AF65-F5344CB8AC3E}">
        <p14:creationId xmlns:p14="http://schemas.microsoft.com/office/powerpoint/2010/main" val="79512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Dầu cho trăm khổ, </a:t>
            </a:r>
            <a:r>
              <a:rPr lang="en-US" dirty="0"/>
              <a:t/>
            </a:r>
            <a:br>
              <a:rPr lang="en-US" dirty="0"/>
            </a:br>
            <a:r>
              <a:rPr lang="vi-VN" dirty="0"/>
              <a:t>ngàn cực không thôi, </a:t>
            </a:r>
            <a:r>
              <a:rPr lang="en-US" dirty="0"/>
              <a:t/>
            </a:r>
            <a:br>
              <a:rPr lang="en-US" dirty="0"/>
            </a:br>
            <a:r>
              <a:rPr lang="vi-VN" dirty="0"/>
              <a:t>Biết Jê-sus rồi, </a:t>
            </a:r>
            <a:r>
              <a:rPr lang="en-US" dirty="0"/>
              <a:t/>
            </a:r>
            <a:br>
              <a:rPr lang="en-US" dirty="0"/>
            </a:br>
            <a:r>
              <a:rPr lang="vi-VN" dirty="0"/>
              <a:t>phước thay cho tôi!</a:t>
            </a:r>
            <a:endParaRPr lang="en-US" dirty="0"/>
          </a:p>
        </p:txBody>
      </p:sp>
    </p:spTree>
    <p:extLst>
      <p:ext uri="{BB962C8B-B14F-4D97-AF65-F5344CB8AC3E}">
        <p14:creationId xmlns:p14="http://schemas.microsoft.com/office/powerpoint/2010/main" val="177229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Ha-lê-lu-gia! Khác nơi trời đâu, Jê-sus tha hết, </a:t>
            </a:r>
            <a:r>
              <a:rPr lang="en-US" dirty="0"/>
              <a:t/>
            </a:r>
            <a:br>
              <a:rPr lang="en-US" dirty="0"/>
            </a:br>
            <a:r>
              <a:rPr lang="vi-VN" dirty="0"/>
              <a:t>vững chí mừng thay! </a:t>
            </a:r>
            <a:endParaRPr lang="en-US" dirty="0"/>
          </a:p>
        </p:txBody>
      </p:sp>
    </p:spTree>
    <p:extLst>
      <p:ext uri="{BB962C8B-B14F-4D97-AF65-F5344CB8AC3E}">
        <p14:creationId xmlns:p14="http://schemas.microsoft.com/office/powerpoint/2010/main" val="1166484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Dù cho trên núi, rừng rậm chông gai, Có Jê-sus thì phước thay, vui thay! </a:t>
            </a:r>
            <a:endParaRPr lang="en-US" dirty="0"/>
          </a:p>
        </p:txBody>
      </p:sp>
    </p:spTree>
    <p:extLst>
      <p:ext uri="{BB962C8B-B14F-4D97-AF65-F5344CB8AC3E}">
        <p14:creationId xmlns:p14="http://schemas.microsoft.com/office/powerpoint/2010/main" val="3706104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2. Trời cao che khuất, </a:t>
            </a:r>
            <a:r>
              <a:rPr lang="en-US" dirty="0"/>
              <a:t/>
            </a:r>
            <a:br>
              <a:rPr lang="en-US" dirty="0"/>
            </a:br>
            <a:r>
              <a:rPr lang="vi-VN" dirty="0"/>
              <a:t>vì tội trong tôi, </a:t>
            </a:r>
            <a:r>
              <a:rPr lang="en-US" dirty="0"/>
              <a:t/>
            </a:r>
            <a:br>
              <a:rPr lang="en-US" dirty="0"/>
            </a:br>
            <a:r>
              <a:rPr lang="vi-VN" dirty="0"/>
              <a:t>Chúa tha sạch rồi, </a:t>
            </a:r>
            <a:r>
              <a:rPr lang="en-US" dirty="0"/>
              <a:t/>
            </a:r>
            <a:br>
              <a:rPr lang="en-US" dirty="0"/>
            </a:br>
            <a:r>
              <a:rPr lang="vi-VN" dirty="0"/>
              <a:t>mới đến gần ngay; </a:t>
            </a:r>
            <a:endParaRPr lang="en-US" dirty="0"/>
          </a:p>
        </p:txBody>
      </p:sp>
    </p:spTree>
    <p:extLst>
      <p:ext uri="{BB962C8B-B14F-4D97-AF65-F5344CB8AC3E}">
        <p14:creationId xmlns:p14="http://schemas.microsoft.com/office/powerpoint/2010/main" val="3414296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Ngày nay tôi có, </a:t>
            </a:r>
            <a:r>
              <a:rPr lang="en-US" dirty="0"/>
              <a:t/>
            </a:r>
            <a:br>
              <a:rPr lang="en-US" dirty="0"/>
            </a:br>
            <a:r>
              <a:rPr lang="vi-VN" dirty="0"/>
              <a:t>Trời ngự trong tâm, </a:t>
            </a:r>
            <a:r>
              <a:rPr lang="en-US" dirty="0"/>
              <a:t/>
            </a:r>
            <a:br>
              <a:rPr lang="en-US" dirty="0"/>
            </a:br>
            <a:r>
              <a:rPr lang="vi-VN" dirty="0"/>
              <a:t>Chúa cai trị lòng đến muôn muôn năm. </a:t>
            </a:r>
            <a:endParaRPr lang="en-US" dirty="0"/>
          </a:p>
        </p:txBody>
      </p:sp>
    </p:spTree>
    <p:extLst>
      <p:ext uri="{BB962C8B-B14F-4D97-AF65-F5344CB8AC3E}">
        <p14:creationId xmlns:p14="http://schemas.microsoft.com/office/powerpoint/2010/main" val="1147687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Ha-lê-lu-gia! Khác nơi trời đâu, Jê-sus tha hết, </a:t>
            </a:r>
            <a:r>
              <a:rPr lang="en-US" dirty="0"/>
              <a:t/>
            </a:r>
            <a:br>
              <a:rPr lang="en-US" dirty="0"/>
            </a:br>
            <a:r>
              <a:rPr lang="vi-VN" dirty="0"/>
              <a:t>vững chí mừng thay! </a:t>
            </a:r>
            <a:endParaRPr lang="en-US" dirty="0"/>
          </a:p>
        </p:txBody>
      </p:sp>
    </p:spTree>
    <p:extLst>
      <p:ext uri="{BB962C8B-B14F-4D97-AF65-F5344CB8AC3E}">
        <p14:creationId xmlns:p14="http://schemas.microsoft.com/office/powerpoint/2010/main" val="752878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Dù cho trên núi, rừng rậm chông gai, Có Jê-sus thì phước thay, vui thay! </a:t>
            </a:r>
            <a:endParaRPr lang="en-US" dirty="0"/>
          </a:p>
        </p:txBody>
      </p:sp>
    </p:spTree>
    <p:extLst>
      <p:ext uri="{BB962C8B-B14F-4D97-AF65-F5344CB8AC3E}">
        <p14:creationId xmlns:p14="http://schemas.microsoft.com/office/powerpoint/2010/main" val="2949548817"/>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1081</TotalTime>
  <Words>127</Words>
  <Application>Microsoft Office PowerPoint</Application>
  <PresentationFormat>Widescreen</PresentationFormat>
  <Paragraphs>13</Paragraphs>
  <Slides>13</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13</vt:i4>
      </vt:variant>
    </vt:vector>
  </HeadingPairs>
  <TitlesOfParts>
    <vt:vector size="17" baseType="lpstr">
      <vt:lpstr>Arial</vt:lpstr>
      <vt:lpstr>Calibri</vt:lpstr>
      <vt:lpstr>faithstocks-template-powerpoint-001</vt:lpstr>
      <vt:lpstr>Presentation1</vt:lpstr>
      <vt:lpstr>Thánh Ca 476 JÊ-SUS ĐÂU,  THIÊN ĐÀNG ĐÓ</vt:lpstr>
      <vt:lpstr>1. Từ Jê-sus cứu,  vòng tội buông dong, Chốn nhơ bụi hồng,  giống ở trời cao; </vt:lpstr>
      <vt:lpstr>Dầu cho trăm khổ,  ngàn cực không thôi,  Biết Jê-sus rồi,  phước thay cho tôi!</vt:lpstr>
      <vt:lpstr>Ha-lê-lu-gia! Khác nơi trời đâu, Jê-sus tha hết,  vững chí mừng thay! </vt:lpstr>
      <vt:lpstr>Dù cho trên núi, rừng rậm chông gai, Có Jê-sus thì phước thay, vui thay! </vt:lpstr>
      <vt:lpstr>2. Trời cao che khuất,  vì tội trong tôi,  Chúa tha sạch rồi,  mới đến gần ngay; </vt:lpstr>
      <vt:lpstr>Ngày nay tôi có,  Trời ngự trong tâm,  Chúa cai trị lòng đến muôn muôn năm. </vt:lpstr>
      <vt:lpstr>Ha-lê-lu-gia! Khác nơi trời đâu, Jê-sus tha hết,  vững chí mừng thay! </vt:lpstr>
      <vt:lpstr>Dù cho trên núi, rừng rậm chông gai, Có Jê-sus thì phước thay, vui thay! </vt:lpstr>
      <vt:lpstr>3. Lòng tôi vui bấy  vì gặp Jê-sus,  Cảnh sao mặc dù  gác tía chòi tranh,</vt:lpstr>
      <vt:lpstr>Dù qua sông lớn,  trèo cụm non xanh,  Có Jê-sus thì phước thay cho tôi! </vt:lpstr>
      <vt:lpstr>Ha-lê-lu-gia! Khác nơi trời đâu, Jê-sus tha hết,  vững chí mừng thay! </vt:lpstr>
      <vt:lpstr>Dù cho trên núi, rừng rậm chông gai, Có Jê-sus thì phước thay, vui thay!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121</cp:revision>
  <dcterms:created xsi:type="dcterms:W3CDTF">2018-01-22T13:58:03Z</dcterms:created>
  <dcterms:modified xsi:type="dcterms:W3CDTF">2018-11-08T04:46:14Z</dcterms:modified>
</cp:coreProperties>
</file>