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85" r:id="rId3"/>
    <p:sldId id="269" r:id="rId4"/>
    <p:sldId id="270" r:id="rId5"/>
    <p:sldId id="271" r:id="rId6"/>
    <p:sldId id="272" r:id="rId7"/>
    <p:sldId id="273" r:id="rId8"/>
    <p:sldId id="274" r:id="rId9"/>
    <p:sldId id="279" r:id="rId10"/>
    <p:sldId id="280" r:id="rId11"/>
    <p:sldId id="275" r:id="rId12"/>
    <p:sldId id="276" r:id="rId13"/>
    <p:sldId id="281" r:id="rId14"/>
    <p:sldId id="282" r:id="rId15"/>
    <p:sldId id="277" r:id="rId16"/>
    <p:sldId id="278" r:id="rId17"/>
    <p:sldId id="28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936"/>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331150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006234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13746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683012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577229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253353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650516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99357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56930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9954511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255269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9142586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477</a:t>
            </a:r>
            <a:br>
              <a:rPr lang="vi-VN" dirty="0"/>
            </a:br>
            <a:r>
              <a:rPr lang="vi-VN" dirty="0"/>
              <a:t>BÌNH YÊN RẤT PHƯỚC</a:t>
            </a:r>
            <a:endParaRPr lang="en-US" dirty="0"/>
          </a:p>
        </p:txBody>
      </p:sp>
    </p:spTree>
    <p:extLst>
      <p:ext uri="{BB962C8B-B14F-4D97-AF65-F5344CB8AC3E}">
        <p14:creationId xmlns:p14="http://schemas.microsoft.com/office/powerpoint/2010/main" val="2464211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Rày được an ủi đến, </a:t>
            </a:r>
            <a:r>
              <a:rPr lang="en-US" dirty="0"/>
              <a:t/>
            </a:r>
            <a:br>
              <a:rPr lang="en-US" dirty="0"/>
            </a:br>
            <a:r>
              <a:rPr lang="vi-VN" dirty="0"/>
              <a:t>cứ ở trong lòng tôi, Cai trị rồi, tình khôn cảm chánh, </a:t>
            </a:r>
            <a:endParaRPr lang="en-US" dirty="0"/>
          </a:p>
        </p:txBody>
      </p:sp>
    </p:spTree>
    <p:extLst>
      <p:ext uri="{BB962C8B-B14F-4D97-AF65-F5344CB8AC3E}">
        <p14:creationId xmlns:p14="http://schemas.microsoft.com/office/powerpoint/2010/main" val="2600074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Tai họa đều phải tránh, </a:t>
            </a:r>
            <a:r>
              <a:rPr lang="en-US" dirty="0"/>
              <a:t/>
            </a:r>
            <a:br>
              <a:rPr lang="en-US" dirty="0"/>
            </a:br>
            <a:r>
              <a:rPr lang="vi-VN" dirty="0"/>
              <a:t>chí vẫn vui hoài thôi; Không dập dồi sinh mạng của tôi. </a:t>
            </a:r>
            <a:endParaRPr lang="en-US" dirty="0"/>
          </a:p>
        </p:txBody>
      </p:sp>
    </p:spTree>
    <p:extLst>
      <p:ext uri="{BB962C8B-B14F-4D97-AF65-F5344CB8AC3E}">
        <p14:creationId xmlns:p14="http://schemas.microsoft.com/office/powerpoint/2010/main" val="1731138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Kìa được sinh mạng biên, Sách của Vua thượng thiên, Đến mãi mãi bình yên hưởng phước, </a:t>
            </a:r>
            <a:endParaRPr lang="en-US" dirty="0"/>
          </a:p>
        </p:txBody>
      </p:sp>
    </p:spTree>
    <p:extLst>
      <p:ext uri="{BB962C8B-B14F-4D97-AF65-F5344CB8AC3E}">
        <p14:creationId xmlns:p14="http://schemas.microsoft.com/office/powerpoint/2010/main" val="185071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K</a:t>
            </a:r>
            <a:r>
              <a:rPr lang="vi-VN" dirty="0"/>
              <a:t>hỏi cưu mang sầu riêng, ấy bởi Vua thượng thiên, Nắm giữ trong tay không đảo điên. </a:t>
            </a:r>
            <a:endParaRPr lang="en-US" dirty="0"/>
          </a:p>
        </p:txBody>
      </p:sp>
    </p:spTree>
    <p:extLst>
      <p:ext uri="{BB962C8B-B14F-4D97-AF65-F5344CB8AC3E}">
        <p14:creationId xmlns:p14="http://schemas.microsoft.com/office/powerpoint/2010/main" val="631302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Bình tịnh nay bởi Chúa đến ở nơi lòng luôn, </a:t>
            </a:r>
            <a:r>
              <a:rPr lang="en-US" dirty="0"/>
              <a:t/>
            </a:r>
            <a:br>
              <a:rPr lang="en-US" dirty="0"/>
            </a:br>
            <a:r>
              <a:rPr lang="vi-VN" dirty="0"/>
              <a:t>Vui hoặc buồn, hèn sang chẳng ngó, </a:t>
            </a:r>
            <a:endParaRPr lang="en-US" dirty="0"/>
          </a:p>
        </p:txBody>
      </p:sp>
    </p:spTree>
    <p:extLst>
      <p:ext uri="{BB962C8B-B14F-4D97-AF65-F5344CB8AC3E}">
        <p14:creationId xmlns:p14="http://schemas.microsoft.com/office/powerpoint/2010/main" val="904132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Cơn động trời chuyển gió đứng vững như cù lao </a:t>
            </a:r>
            <a:r>
              <a:rPr lang="en-US" dirty="0"/>
              <a:t/>
            </a:r>
            <a:br>
              <a:rPr lang="en-US" dirty="0"/>
            </a:br>
            <a:r>
              <a:rPr lang="vi-VN" dirty="0"/>
              <a:t>Tay mặt Ngài vâng hộ </a:t>
            </a:r>
            <a:r>
              <a:rPr lang="en-US" dirty="0"/>
              <a:t/>
            </a:r>
            <a:br>
              <a:rPr lang="en-US" dirty="0"/>
            </a:br>
            <a:r>
              <a:rPr lang="vi-VN" dirty="0"/>
              <a:t>phủ bao. </a:t>
            </a:r>
          </a:p>
        </p:txBody>
      </p:sp>
    </p:spTree>
    <p:extLst>
      <p:ext uri="{BB962C8B-B14F-4D97-AF65-F5344CB8AC3E}">
        <p14:creationId xmlns:p14="http://schemas.microsoft.com/office/powerpoint/2010/main" val="1990615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Kìa được sinh mạng biên, Sách của Vua thượng thiên, Đến mãi mãi bình yên hưởng phước, </a:t>
            </a:r>
            <a:endParaRPr lang="en-US" dirty="0"/>
          </a:p>
        </p:txBody>
      </p:sp>
    </p:spTree>
    <p:extLst>
      <p:ext uri="{BB962C8B-B14F-4D97-AF65-F5344CB8AC3E}">
        <p14:creationId xmlns:p14="http://schemas.microsoft.com/office/powerpoint/2010/main" val="257231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K</a:t>
            </a:r>
            <a:r>
              <a:rPr lang="vi-VN" dirty="0"/>
              <a:t>hỏi cưu mang sầu riêng, ấy bởi Vua thượng thiên, Nắm giữ trong tay không đảo điên. </a:t>
            </a:r>
            <a:endParaRPr lang="en-US" dirty="0"/>
          </a:p>
        </p:txBody>
      </p:sp>
    </p:spTree>
    <p:extLst>
      <p:ext uri="{BB962C8B-B14F-4D97-AF65-F5344CB8AC3E}">
        <p14:creationId xmlns:p14="http://schemas.microsoft.com/office/powerpoint/2010/main" val="117391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Lòng thật khôn kể phước, phước bởi nay bình yên, Danh, lợi, quyền, dù ai ruổi</a:t>
            </a:r>
            <a:r>
              <a:rPr lang="en-US" baseline="0" dirty="0"/>
              <a:t> </a:t>
            </a:r>
            <a:r>
              <a:rPr lang="vi-VN" dirty="0"/>
              <a:t>bước. </a:t>
            </a:r>
            <a:endParaRPr lang="en-US" dirty="0"/>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Tôi một lòng hưởng phước xuống ở nơi thượng thiên, </a:t>
            </a:r>
            <a:r>
              <a:rPr lang="en-US" dirty="0"/>
              <a:t/>
            </a:r>
            <a:br>
              <a:rPr lang="en-US" dirty="0"/>
            </a:br>
            <a:r>
              <a:rPr lang="vi-VN" dirty="0"/>
              <a:t>Thiên thượng mừng </a:t>
            </a:r>
            <a:r>
              <a:rPr lang="en-US" dirty="0"/>
              <a:t/>
            </a:r>
            <a:br>
              <a:rPr lang="en-US" dirty="0"/>
            </a:br>
            <a:r>
              <a:rPr lang="vi-VN" dirty="0"/>
              <a:t>sinh</a:t>
            </a:r>
            <a:r>
              <a:rPr lang="en-US" baseline="0" dirty="0"/>
              <a:t> </a:t>
            </a:r>
            <a:r>
              <a:rPr lang="vi-VN" dirty="0"/>
              <a:t>mạng Chúa biên. </a:t>
            </a:r>
            <a:endParaRPr lang="en-US" dirty="0"/>
          </a:p>
        </p:txBody>
      </p:sp>
    </p:spTree>
    <p:extLst>
      <p:ext uri="{BB962C8B-B14F-4D97-AF65-F5344CB8AC3E}">
        <p14:creationId xmlns:p14="http://schemas.microsoft.com/office/powerpoint/2010/main" val="312096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Kìa được sinh mạng biên, Sách của Vua thượng thiên, Đến mãi mãi bình yên hưởng phước, </a:t>
            </a:r>
            <a:endParaRPr lang="en-US" dirty="0"/>
          </a:p>
        </p:txBody>
      </p:sp>
    </p:spTree>
    <p:extLst>
      <p:ext uri="{BB962C8B-B14F-4D97-AF65-F5344CB8AC3E}">
        <p14:creationId xmlns:p14="http://schemas.microsoft.com/office/powerpoint/2010/main" val="2020359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K</a:t>
            </a:r>
            <a:r>
              <a:rPr lang="vi-VN" dirty="0"/>
              <a:t>hỏi cưu mang sầu riêng, ấy bởi Vua thượng thiên, Nắm giữ trong tay không đảo điên. </a:t>
            </a:r>
            <a:endParaRPr lang="en-US" dirty="0"/>
          </a:p>
        </p:txBody>
      </p:sp>
    </p:spTree>
    <p:extLst>
      <p:ext uri="{BB962C8B-B14F-4D97-AF65-F5344CB8AC3E}">
        <p14:creationId xmlns:p14="http://schemas.microsoft.com/office/powerpoint/2010/main" val="288749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Bình tịnh vui vẻ bấy, chốn của Vua đại vinh, </a:t>
            </a:r>
            <a:r>
              <a:rPr lang="en-US" dirty="0"/>
              <a:t/>
            </a:r>
            <a:br>
              <a:rPr lang="en-US" dirty="0"/>
            </a:br>
            <a:r>
              <a:rPr lang="vi-VN" dirty="0"/>
              <a:t>Tôi thật tình </a:t>
            </a:r>
            <a:r>
              <a:rPr lang="en-US" dirty="0"/>
              <a:t/>
            </a:r>
            <a:br>
              <a:rPr lang="en-US" dirty="0"/>
            </a:br>
            <a:r>
              <a:rPr lang="vi-VN" dirty="0"/>
              <a:t>nhờ ân điển ấy. </a:t>
            </a:r>
            <a:endParaRPr lang="en-US" dirty="0"/>
          </a:p>
        </p:txBody>
      </p:sp>
    </p:spTree>
    <p:extLst>
      <p:ext uri="{BB962C8B-B14F-4D97-AF65-F5344CB8AC3E}">
        <p14:creationId xmlns:p14="http://schemas.microsoft.com/office/powerpoint/2010/main" val="162230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Đêm trọn ngày chỉ thấy phước lẫn khương, thọ, ninh, Sinh mạng mình vui chịu Thánh Linh. </a:t>
            </a:r>
            <a:endParaRPr lang="en-US" dirty="0"/>
          </a:p>
        </p:txBody>
      </p:sp>
    </p:spTree>
    <p:extLst>
      <p:ext uri="{BB962C8B-B14F-4D97-AF65-F5344CB8AC3E}">
        <p14:creationId xmlns:p14="http://schemas.microsoft.com/office/powerpoint/2010/main" val="102839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Kìa được sinh mạng biên, Sách của Vua thượng thiên, Đến mãi mãi bình yên hưởng phước, </a:t>
            </a:r>
            <a:endParaRPr lang="en-US" dirty="0"/>
          </a:p>
        </p:txBody>
      </p:sp>
    </p:spTree>
    <p:extLst>
      <p:ext uri="{BB962C8B-B14F-4D97-AF65-F5344CB8AC3E}">
        <p14:creationId xmlns:p14="http://schemas.microsoft.com/office/powerpoint/2010/main" val="877844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K</a:t>
            </a:r>
            <a:r>
              <a:rPr lang="vi-VN" dirty="0"/>
              <a:t>hỏi cưu mang sầu riêng, ấy bởi Vua thượng thiên, Nắm giữ trong tay không đảo điên. </a:t>
            </a:r>
            <a:endParaRPr lang="en-US" dirty="0"/>
          </a:p>
        </p:txBody>
      </p:sp>
    </p:spTree>
    <p:extLst>
      <p:ext uri="{BB962C8B-B14F-4D97-AF65-F5344CB8AC3E}">
        <p14:creationId xmlns:p14="http://schemas.microsoft.com/office/powerpoint/2010/main" val="3196766573"/>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1084</TotalTime>
  <Words>275</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477 BÌNH YÊN RẤT PHƯỚC</vt:lpstr>
      <vt:lpstr>1. Lòng thật khôn kể phước, phước bởi nay bình yên, Danh, lợi, quyền, dù ai ruổi bước. </vt:lpstr>
      <vt:lpstr>Tôi một lòng hưởng phước xuống ở nơi thượng thiên,  Thiên thượng mừng  sinh mạng Chúa biên. </vt:lpstr>
      <vt:lpstr>Kìa được sinh mạng biên, Sách của Vua thượng thiên, Đến mãi mãi bình yên hưởng phước, </vt:lpstr>
      <vt:lpstr>Khỏi cưu mang sầu riêng, ấy bởi Vua thượng thiên, Nắm giữ trong tay không đảo điên. </vt:lpstr>
      <vt:lpstr>2. Bình tịnh vui vẻ bấy, chốn của Vua đại vinh,  Tôi thật tình  nhờ ân điển ấy. </vt:lpstr>
      <vt:lpstr>Đêm trọn ngày chỉ thấy phước lẫn khương, thọ, ninh, Sinh mạng mình vui chịu Thánh Linh. </vt:lpstr>
      <vt:lpstr>Kìa được sinh mạng biên, Sách của Vua thượng thiên, Đến mãi mãi bình yên hưởng phước, </vt:lpstr>
      <vt:lpstr>Khỏi cưu mang sầu riêng, ấy bởi Vua thượng thiên, Nắm giữ trong tay không đảo điên. </vt:lpstr>
      <vt:lpstr>3. Rày được an ủi đến,  cứ ở trong lòng tôi, Cai trị rồi, tình khôn cảm chánh, </vt:lpstr>
      <vt:lpstr>Tai họa đều phải tránh,  chí vẫn vui hoài thôi; Không dập dồi sinh mạng của tôi. </vt:lpstr>
      <vt:lpstr>Kìa được sinh mạng biên, Sách của Vua thượng thiên, Đến mãi mãi bình yên hưởng phước, </vt:lpstr>
      <vt:lpstr>Khỏi cưu mang sầu riêng, ấy bởi Vua thượng thiên, Nắm giữ trong tay không đảo điên. </vt:lpstr>
      <vt:lpstr>4. Bình tịnh nay bởi Chúa đến ở nơi lòng luôn,  Vui hoặc buồn, hèn sang chẳng ngó, </vt:lpstr>
      <vt:lpstr>Cơn động trời chuyển gió đứng vững như cù lao  Tay mặt Ngài vâng hộ  phủ bao. </vt:lpstr>
      <vt:lpstr>Kìa được sinh mạng biên, Sách của Vua thượng thiên, Đến mãi mãi bình yên hưởng phước, </vt:lpstr>
      <vt:lpstr>Khỏi cưu mang sầu riêng, ấy bởi Vua thượng thiên, Nắm giữ trong tay không đảo điên.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123</cp:revision>
  <dcterms:created xsi:type="dcterms:W3CDTF">2018-01-22T13:58:03Z</dcterms:created>
  <dcterms:modified xsi:type="dcterms:W3CDTF">2018-11-08T04:46:05Z</dcterms:modified>
</cp:coreProperties>
</file>