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2"/>
  </p:notesMasterIdLst>
  <p:sldIdLst>
    <p:sldId id="287" r:id="rId3"/>
    <p:sldId id="269" r:id="rId4"/>
    <p:sldId id="270" r:id="rId5"/>
    <p:sldId id="271" r:id="rId6"/>
    <p:sldId id="272" r:id="rId7"/>
    <p:sldId id="273" r:id="rId8"/>
    <p:sldId id="274" r:id="rId9"/>
    <p:sldId id="275" r:id="rId10"/>
    <p:sldId id="276" r:id="rId11"/>
    <p:sldId id="277" r:id="rId12"/>
    <p:sldId id="278" r:id="rId13"/>
    <p:sldId id="283" r:id="rId14"/>
    <p:sldId id="284" r:id="rId15"/>
    <p:sldId id="279" r:id="rId16"/>
    <p:sldId id="280" r:id="rId17"/>
    <p:sldId id="281" r:id="rId18"/>
    <p:sldId id="282" r:id="rId19"/>
    <p:sldId id="285"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336189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300802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864811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366885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65390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762565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98476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729334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840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159982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150866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3687008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478</a:t>
            </a:r>
            <a:br>
              <a:rPr lang="vi-VN" dirty="0"/>
            </a:br>
            <a:r>
              <a:rPr lang="vi-VN" dirty="0"/>
              <a:t>CHÚA JÊSUS </a:t>
            </a:r>
            <a:br>
              <a:rPr lang="vi-VN" dirty="0"/>
            </a:br>
            <a:r>
              <a:rPr lang="vi-VN" dirty="0"/>
              <a:t>LÀ NƠI YÊN NGHỈ TÔI</a:t>
            </a:r>
            <a:endParaRPr lang="en-US" dirty="0"/>
          </a:p>
        </p:txBody>
      </p:sp>
    </p:spTree>
    <p:extLst>
      <p:ext uri="{BB962C8B-B14F-4D97-AF65-F5344CB8AC3E}">
        <p14:creationId xmlns:p14="http://schemas.microsoft.com/office/powerpoint/2010/main" val="393024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Xin dâng cả thân tôi cho Chúa, Dưới bóng Chúa tôi xin giao phó. </a:t>
            </a:r>
            <a:endParaRPr lang="en-US" dirty="0"/>
          </a:p>
        </p:txBody>
      </p:sp>
    </p:spTree>
    <p:extLst>
      <p:ext uri="{BB962C8B-B14F-4D97-AF65-F5344CB8AC3E}">
        <p14:creationId xmlns:p14="http://schemas.microsoft.com/office/powerpoint/2010/main" val="721009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Jê-sus biết tôi yếu đuối thay, Ngài thương tôi tớ Ngài không thôi. </a:t>
            </a:r>
            <a:endParaRPr lang="en-US" dirty="0"/>
          </a:p>
        </p:txBody>
      </p:sp>
    </p:spTree>
    <p:extLst>
      <p:ext uri="{BB962C8B-B14F-4D97-AF65-F5344CB8AC3E}">
        <p14:creationId xmlns:p14="http://schemas.microsoft.com/office/powerpoint/2010/main" val="285823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Chúa Jê-sus là nơi </a:t>
            </a:r>
            <a:r>
              <a:rPr lang="en-US" dirty="0"/>
              <a:t/>
            </a:r>
            <a:br>
              <a:rPr lang="en-US" dirty="0"/>
            </a:br>
            <a:r>
              <a:rPr lang="vi-VN" dirty="0"/>
              <a:t>yên nghỉ tôi, Tôi chỉ nương nơi Ngài thôi. </a:t>
            </a:r>
            <a:endParaRPr lang="en-US" dirty="0"/>
          </a:p>
        </p:txBody>
      </p:sp>
    </p:spTree>
    <p:extLst>
      <p:ext uri="{BB962C8B-B14F-4D97-AF65-F5344CB8AC3E}">
        <p14:creationId xmlns:p14="http://schemas.microsoft.com/office/powerpoint/2010/main" val="421754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Há tôi nay còn mong mỏi chi nữa? Có chỗ Jê-sus yên lòng thôi. </a:t>
            </a:r>
            <a:endParaRPr lang="en-US" dirty="0"/>
          </a:p>
        </p:txBody>
      </p:sp>
    </p:spTree>
    <p:extLst>
      <p:ext uri="{BB962C8B-B14F-4D97-AF65-F5344CB8AC3E}">
        <p14:creationId xmlns:p14="http://schemas.microsoft.com/office/powerpoint/2010/main" val="102979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Chúa Jê-sus hộ tôi qua chỗ nguy, Tôi vững thay trong lòng tôi; </a:t>
            </a:r>
            <a:endParaRPr lang="en-US" dirty="0"/>
          </a:p>
        </p:txBody>
      </p:sp>
    </p:spTree>
    <p:extLst>
      <p:ext uri="{BB962C8B-B14F-4D97-AF65-F5344CB8AC3E}">
        <p14:creationId xmlns:p14="http://schemas.microsoft.com/office/powerpoint/2010/main" val="893327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Quỷ Sa-tan tài chi khỏi tay Chúa, Chúa giữ tôi luôn, tôi mừng thay! </a:t>
            </a:r>
            <a:endParaRPr lang="en-US" dirty="0"/>
          </a:p>
        </p:txBody>
      </p:sp>
    </p:spTree>
    <p:extLst>
      <p:ext uri="{BB962C8B-B14F-4D97-AF65-F5344CB8AC3E}">
        <p14:creationId xmlns:p14="http://schemas.microsoft.com/office/powerpoint/2010/main" val="331723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Jê-sus giữ tôi nên tôi thắng, Rất đáng kính khen thay danh Chúa. </a:t>
            </a:r>
            <a:endParaRPr lang="en-US" dirty="0"/>
          </a:p>
        </p:txBody>
      </p:sp>
    </p:spTree>
    <p:extLst>
      <p:ext uri="{BB962C8B-B14F-4D97-AF65-F5344CB8AC3E}">
        <p14:creationId xmlns:p14="http://schemas.microsoft.com/office/powerpoint/2010/main" val="1269807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Trong khi chết, tôi chẳng khiếp kinh, Lòng vui thay, cứ nhờ Jê-sus. </a:t>
            </a:r>
            <a:endParaRPr lang="en-US" dirty="0"/>
          </a:p>
        </p:txBody>
      </p:sp>
    </p:spTree>
    <p:extLst>
      <p:ext uri="{BB962C8B-B14F-4D97-AF65-F5344CB8AC3E}">
        <p14:creationId xmlns:p14="http://schemas.microsoft.com/office/powerpoint/2010/main" val="338974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Chúa Jê-sus là nơi </a:t>
            </a:r>
            <a:r>
              <a:rPr lang="en-US" dirty="0"/>
              <a:t/>
            </a:r>
            <a:br>
              <a:rPr lang="en-US" dirty="0"/>
            </a:br>
            <a:r>
              <a:rPr lang="vi-VN" dirty="0"/>
              <a:t>yên nghỉ tôi, Tôi chỉ nương nơi Ngài thôi. </a:t>
            </a:r>
            <a:endParaRPr lang="en-US" dirty="0"/>
          </a:p>
        </p:txBody>
      </p:sp>
    </p:spTree>
    <p:extLst>
      <p:ext uri="{BB962C8B-B14F-4D97-AF65-F5344CB8AC3E}">
        <p14:creationId xmlns:p14="http://schemas.microsoft.com/office/powerpoint/2010/main" val="3514091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Há tôi nay còn mong mỏi chi nữa? Có chỗ Jê-sus yên lòng thôi. </a:t>
            </a:r>
            <a:endParaRPr lang="en-US" dirty="0"/>
          </a:p>
        </p:txBody>
      </p:sp>
    </p:spTree>
    <p:extLst>
      <p:ext uri="{BB962C8B-B14F-4D97-AF65-F5344CB8AC3E}">
        <p14:creationId xmlns:p14="http://schemas.microsoft.com/office/powerpoint/2010/main" val="365121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Chúa cho linh hồn </a:t>
            </a:r>
            <a:r>
              <a:rPr lang="en-US" dirty="0"/>
              <a:t/>
            </a:r>
            <a:br>
              <a:rPr lang="en-US" dirty="0"/>
            </a:br>
            <a:r>
              <a:rPr lang="vi-VN" dirty="0"/>
              <a:t>vui sướng nghỉ ngơi, </a:t>
            </a:r>
            <a:r>
              <a:rPr lang="en-US" dirty="0"/>
              <a:t/>
            </a:r>
            <a:br>
              <a:rPr lang="en-US" dirty="0"/>
            </a:br>
            <a:r>
              <a:rPr lang="vi-VN" dirty="0"/>
              <a:t>Xin chỉ đi theo tìm nơi; </a:t>
            </a:r>
            <a:endParaRPr lang="en-US" dirty="0"/>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Há tôi nay còn vui vẻ đâu nữa? Chắc hẳn Jê-sus đưa hồn tôi. </a:t>
            </a:r>
            <a:endParaRPr lang="en-US" dirty="0"/>
          </a:p>
        </p:txBody>
      </p:sp>
    </p:spTree>
    <p:extLst>
      <p:ext uri="{BB962C8B-B14F-4D97-AF65-F5344CB8AC3E}">
        <p14:creationId xmlns:p14="http://schemas.microsoft.com/office/powerpoint/2010/main" val="180667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Đi trong nẻo Jê-sus </a:t>
            </a:r>
            <a:r>
              <a:rPr lang="en-US" dirty="0"/>
              <a:t/>
            </a:r>
            <a:br>
              <a:rPr lang="en-US" dirty="0"/>
            </a:br>
            <a:r>
              <a:rPr lang="vi-VN" dirty="0"/>
              <a:t>soi sáng; Ấy bởi Chúa thương tôi lai láng. </a:t>
            </a:r>
            <a:endParaRPr lang="en-US" dirty="0"/>
          </a:p>
        </p:txBody>
      </p:sp>
    </p:spTree>
    <p:extLst>
      <p:ext uri="{BB962C8B-B14F-4D97-AF65-F5344CB8AC3E}">
        <p14:creationId xmlns:p14="http://schemas.microsoft.com/office/powerpoint/2010/main" val="323133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Jê-sus dẫn tôi đến Chúa Cha, Đường xa thay! </a:t>
            </a:r>
            <a:r>
              <a:rPr lang="en-US" dirty="0"/>
              <a:t/>
            </a:r>
            <a:br>
              <a:rPr lang="en-US" dirty="0"/>
            </a:br>
            <a:r>
              <a:rPr lang="vi-VN" dirty="0"/>
              <a:t>thế mà không xa. </a:t>
            </a:r>
            <a:endParaRPr lang="en-US" dirty="0"/>
          </a:p>
        </p:txBody>
      </p:sp>
    </p:spTree>
    <p:extLst>
      <p:ext uri="{BB962C8B-B14F-4D97-AF65-F5344CB8AC3E}">
        <p14:creationId xmlns:p14="http://schemas.microsoft.com/office/powerpoint/2010/main" val="131502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Chúa Jê-sus là nơi </a:t>
            </a:r>
            <a:r>
              <a:rPr lang="en-US" dirty="0"/>
              <a:t/>
            </a:r>
            <a:br>
              <a:rPr lang="en-US" dirty="0"/>
            </a:br>
            <a:r>
              <a:rPr lang="vi-VN" dirty="0"/>
              <a:t>yên nghỉ tôi, Tôi chỉ nương nơi Ngài thôi. </a:t>
            </a:r>
            <a:endParaRPr lang="en-US" dirty="0"/>
          </a:p>
        </p:txBody>
      </p:sp>
    </p:spTree>
    <p:extLst>
      <p:ext uri="{BB962C8B-B14F-4D97-AF65-F5344CB8AC3E}">
        <p14:creationId xmlns:p14="http://schemas.microsoft.com/office/powerpoint/2010/main" val="6336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Há tôi nay còn mong mỏi chi nữa? Có chỗ Jê-sus yên lòng thôi. </a:t>
            </a:r>
            <a:endParaRPr lang="en-US" dirty="0"/>
          </a:p>
        </p:txBody>
      </p:sp>
    </p:spTree>
    <p:extLst>
      <p:ext uri="{BB962C8B-B14F-4D97-AF65-F5344CB8AC3E}">
        <p14:creationId xmlns:p14="http://schemas.microsoft.com/office/powerpoint/2010/main" val="201630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Chúa tha tội rồi, tôi khỏi khổ cay, Yên nghỉ thay cho hồn tôi; </a:t>
            </a:r>
            <a:endParaRPr lang="en-US" dirty="0"/>
          </a:p>
        </p:txBody>
      </p:sp>
    </p:spTree>
    <p:extLst>
      <p:ext uri="{BB962C8B-B14F-4D97-AF65-F5344CB8AC3E}">
        <p14:creationId xmlns:p14="http://schemas.microsoft.com/office/powerpoint/2010/main" val="201981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Chúa hy sinh rồi, thay lỗi tôi hết. Huyết đổ ra cho tôi lòng trong; </a:t>
            </a:r>
            <a:endParaRPr lang="en-US" dirty="0"/>
          </a:p>
        </p:txBody>
      </p:sp>
    </p:spTree>
    <p:extLst>
      <p:ext uri="{BB962C8B-B14F-4D97-AF65-F5344CB8AC3E}">
        <p14:creationId xmlns:p14="http://schemas.microsoft.com/office/powerpoint/2010/main" val="30377642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1088</TotalTime>
  <Words>234</Words>
  <Application>Microsoft Office PowerPoint</Application>
  <PresentationFormat>Widescreen</PresentationFormat>
  <Paragraphs>19</Paragraphs>
  <Slides>19</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faithstocks-template-powerpoint-001</vt:lpstr>
      <vt:lpstr>Presentation1</vt:lpstr>
      <vt:lpstr>Thánh Ca 478 CHÚA JÊSUS  LÀ NƠI YÊN NGHỈ TÔI</vt:lpstr>
      <vt:lpstr>1. Chúa cho linh hồn  vui sướng nghỉ ngơi,  Xin chỉ đi theo tìm nơi; </vt:lpstr>
      <vt:lpstr>Há tôi nay còn vui vẻ đâu nữa? Chắc hẳn Jê-sus đưa hồn tôi. </vt:lpstr>
      <vt:lpstr>Đi trong nẻo Jê-sus  soi sáng; Ấy bởi Chúa thương tôi lai láng. </vt:lpstr>
      <vt:lpstr>Jê-sus dẫn tôi đến Chúa Cha, Đường xa thay!  thế mà không xa. </vt:lpstr>
      <vt:lpstr>Chúa Jê-sus là nơi  yên nghỉ tôi, Tôi chỉ nương nơi Ngài thôi. </vt:lpstr>
      <vt:lpstr>Há tôi nay còn mong mỏi chi nữa? Có chỗ Jê-sus yên lòng thôi. </vt:lpstr>
      <vt:lpstr>2. Chúa tha tội rồi, tôi khỏi khổ cay, Yên nghỉ thay cho hồn tôi; </vt:lpstr>
      <vt:lpstr>Chúa hy sinh rồi, thay lỗi tôi hết. Huyết đổ ra cho tôi lòng trong; </vt:lpstr>
      <vt:lpstr>Xin dâng cả thân tôi cho Chúa, Dưới bóng Chúa tôi xin giao phó. </vt:lpstr>
      <vt:lpstr>Jê-sus biết tôi yếu đuối thay, Ngài thương tôi tớ Ngài không thôi. </vt:lpstr>
      <vt:lpstr>Chúa Jê-sus là nơi  yên nghỉ tôi, Tôi chỉ nương nơi Ngài thôi. </vt:lpstr>
      <vt:lpstr>Há tôi nay còn mong mỏi chi nữa? Có chỗ Jê-sus yên lòng thôi. </vt:lpstr>
      <vt:lpstr>3. Chúa Jê-sus hộ tôi qua chỗ nguy, Tôi vững thay trong lòng tôi; </vt:lpstr>
      <vt:lpstr>Quỷ Sa-tan tài chi khỏi tay Chúa, Chúa giữ tôi luôn, tôi mừng thay! </vt:lpstr>
      <vt:lpstr>Jê-sus giữ tôi nên tôi thắng, Rất đáng kính khen thay danh Chúa. </vt:lpstr>
      <vt:lpstr>Trong khi chết, tôi chẳng khiếp kinh, Lòng vui thay, cứ nhờ Jê-sus. </vt:lpstr>
      <vt:lpstr>Chúa Jê-sus là nơi  yên nghỉ tôi, Tôi chỉ nương nơi Ngài thôi. </vt:lpstr>
      <vt:lpstr>Há tôi nay còn mong mỏi chi nữa? Có chỗ Jê-sus yên lòng thôi.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125</cp:revision>
  <dcterms:created xsi:type="dcterms:W3CDTF">2018-01-22T13:58:03Z</dcterms:created>
  <dcterms:modified xsi:type="dcterms:W3CDTF">2018-11-08T04:45:57Z</dcterms:modified>
</cp:coreProperties>
</file>