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3"/>
  </p:notesMasterIdLst>
  <p:sldIdLst>
    <p:sldId id="279" r:id="rId2"/>
    <p:sldId id="269" r:id="rId3"/>
    <p:sldId id="270" r:id="rId4"/>
    <p:sldId id="271" r:id="rId5"/>
    <p:sldId id="272" r:id="rId6"/>
    <p:sldId id="278" r:id="rId7"/>
    <p:sldId id="273" r:id="rId8"/>
    <p:sldId id="276" r:id="rId9"/>
    <p:sldId id="274" r:id="rId10"/>
    <p:sldId id="275"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25"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28"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479</a:t>
            </a:r>
            <a:br>
              <a:rPr lang="en-US" dirty="0"/>
            </a:br>
            <a:r>
              <a:rPr lang="en-US" dirty="0"/>
              <a:t>CHÚA BIẾT RÕ</a:t>
            </a:r>
          </a:p>
        </p:txBody>
      </p:sp>
    </p:spTree>
    <p:extLst>
      <p:ext uri="{BB962C8B-B14F-4D97-AF65-F5344CB8AC3E}">
        <p14:creationId xmlns:p14="http://schemas.microsoft.com/office/powerpoint/2010/main" val="2978879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5. Hồi tuyệt vọng, </a:t>
            </a:r>
            <a:r>
              <a:rPr lang="en-US" dirty="0" smtClean="0"/>
              <a:t/>
            </a:r>
            <a:br>
              <a:rPr lang="en-US" dirty="0" smtClean="0"/>
            </a:br>
            <a:r>
              <a:rPr lang="vi-VN" dirty="0" smtClean="0"/>
              <a:t>khi phân vân, Chúa thấu rõ lòng. Lấy tay quyền năng bảo đảm, </a:t>
            </a:r>
            <a:r>
              <a:rPr lang="en-US" dirty="0" smtClean="0"/>
              <a:t/>
            </a:r>
            <a:br>
              <a:rPr lang="en-US" dirty="0" smtClean="0"/>
            </a:br>
            <a:r>
              <a:rPr lang="vi-VN" dirty="0" smtClean="0"/>
              <a:t>Nhắc đến tình thương! </a:t>
            </a:r>
            <a:endParaRPr lang="en-US" dirty="0"/>
          </a:p>
        </p:txBody>
      </p:sp>
    </p:spTree>
    <p:extLst>
      <p:ext uri="{BB962C8B-B14F-4D97-AF65-F5344CB8AC3E}">
        <p14:creationId xmlns:p14="http://schemas.microsoft.com/office/powerpoint/2010/main" val="345570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Mọi điều hồ nghi tiêu tan, Yên sống, vững tin, </a:t>
            </a:r>
            <a:r>
              <a:rPr lang="en-US" dirty="0" smtClean="0"/>
              <a:t/>
            </a:r>
            <a:br>
              <a:rPr lang="en-US" dirty="0" smtClean="0"/>
            </a:br>
            <a:r>
              <a:rPr lang="vi-VN" dirty="0" smtClean="0"/>
              <a:t>trông cậy Đi với Chúa </a:t>
            </a:r>
            <a:r>
              <a:rPr lang="en-US" dirty="0" smtClean="0"/>
              <a:t/>
            </a:r>
            <a:br>
              <a:rPr lang="en-US" dirty="0" smtClean="0"/>
            </a:br>
            <a:r>
              <a:rPr lang="vi-VN" dirty="0" smtClean="0"/>
              <a:t>vui mừng thay! Ngắm xem mục đích tiến hành. </a:t>
            </a:r>
          </a:p>
        </p:txBody>
      </p:sp>
    </p:spTree>
    <p:extLst>
      <p:ext uri="{BB962C8B-B14F-4D97-AF65-F5344CB8AC3E}">
        <p14:creationId xmlns:p14="http://schemas.microsoft.com/office/powerpoint/2010/main" val="2766226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smtClean="0"/>
              <a:t>1. </a:t>
            </a:r>
            <a:r>
              <a:rPr lang="vi-VN" dirty="0" smtClean="0"/>
              <a:t>Nhằm hồi cùng khổ nguy nan, Chúa rõ tâm sự. Đến khuyên dạy và an ủi, Với tiếng dịu dàng: </a:t>
            </a:r>
            <a:endParaRPr lang="en-US" dirty="0"/>
          </a:p>
        </p:txBody>
      </p:sp>
    </p:spTree>
    <p:extLst>
      <p:ext uri="{BB962C8B-B14F-4D97-AF65-F5344CB8AC3E}">
        <p14:creationId xmlns:p14="http://schemas.microsoft.com/office/powerpoint/2010/main" val="79512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Đừng phàn nàn hay lo toan, Mau tỏ khúc nôi cho Ngài, Christ chắc cứu không làm ngơ, Giúp ta vừa ý, thỏa lòng. </a:t>
            </a:r>
            <a:endParaRPr lang="en-US" dirty="0"/>
          </a:p>
        </p:txBody>
      </p:sp>
    </p:spTree>
    <p:extLst>
      <p:ext uri="{BB962C8B-B14F-4D97-AF65-F5344CB8AC3E}">
        <p14:creationId xmlns:p14="http://schemas.microsoft.com/office/powerpoint/2010/main" val="768138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2. Hồi cùng đường, </a:t>
            </a:r>
            <a:r>
              <a:rPr lang="en-US" dirty="0" smtClean="0"/>
              <a:t/>
            </a:r>
            <a:br>
              <a:rPr lang="en-US" dirty="0" smtClean="0"/>
            </a:br>
            <a:r>
              <a:rPr lang="vi-VN" dirty="0" smtClean="0"/>
              <a:t>khi phân tâm, Chúa biết tinh tường. Đến ban </a:t>
            </a:r>
            <a:r>
              <a:rPr lang="en-US" dirty="0" smtClean="0"/>
              <a:t/>
            </a:r>
            <a:br>
              <a:rPr lang="en-US" dirty="0" smtClean="0"/>
            </a:br>
            <a:r>
              <a:rPr lang="vi-VN" dirty="0" smtClean="0"/>
              <a:t>lời yêu chỉ dẫn, </a:t>
            </a:r>
            <a:r>
              <a:rPr lang="en-US" dirty="0" smtClean="0"/>
              <a:t/>
            </a:r>
            <a:br>
              <a:rPr lang="en-US" dirty="0" smtClean="0"/>
            </a:br>
            <a:r>
              <a:rPr lang="vi-VN" dirty="0" smtClean="0"/>
              <a:t>Dắt tới đường ngay. </a:t>
            </a:r>
            <a:endParaRPr lang="en-US" dirty="0"/>
          </a:p>
        </p:txBody>
      </p:sp>
    </p:spTree>
    <p:extLst>
      <p:ext uri="{BB962C8B-B14F-4D97-AF65-F5344CB8AC3E}">
        <p14:creationId xmlns:p14="http://schemas.microsoft.com/office/powerpoint/2010/main" val="4154314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Tùy thì giờ ban thêm ơn, Soi sáng giúp ta thấy đường. Khiến Đức Thánh Linh hộ ta, Chẳng để một bước sai lầm. </a:t>
            </a:r>
            <a:endParaRPr lang="en-US" dirty="0"/>
          </a:p>
        </p:txBody>
      </p:sp>
    </p:spTree>
    <p:extLst>
      <p:ext uri="{BB962C8B-B14F-4D97-AF65-F5344CB8AC3E}">
        <p14:creationId xmlns:p14="http://schemas.microsoft.com/office/powerpoint/2010/main" val="3567192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3. Gặp người bạc đãi </a:t>
            </a:r>
            <a:r>
              <a:rPr lang="en-US" dirty="0" smtClean="0"/>
              <a:t/>
            </a:r>
            <a:br>
              <a:rPr lang="en-US" dirty="0" smtClean="0"/>
            </a:br>
            <a:r>
              <a:rPr lang="vi-VN" dirty="0" smtClean="0"/>
              <a:t>vu oan, Chúa cảm </a:t>
            </a:r>
            <a:r>
              <a:rPr lang="en-US" dirty="0" smtClean="0"/>
              <a:t/>
            </a:r>
            <a:br>
              <a:rPr lang="en-US" dirty="0" smtClean="0"/>
            </a:br>
            <a:r>
              <a:rPr lang="vi-VN" dirty="0" smtClean="0"/>
              <a:t>thương tình. Đến khuyên đừng toan báo oán. </a:t>
            </a:r>
            <a:r>
              <a:rPr lang="en-US" dirty="0" smtClean="0"/>
              <a:t/>
            </a:r>
            <a:br>
              <a:rPr lang="en-US" dirty="0" smtClean="0"/>
            </a:br>
            <a:r>
              <a:rPr lang="vi-VN" dirty="0" smtClean="0"/>
              <a:t>Để Chúa biện minh. </a:t>
            </a:r>
            <a:endParaRPr lang="en-US" dirty="0"/>
          </a:p>
        </p:txBody>
      </p:sp>
    </p:spTree>
    <p:extLst>
      <p:ext uri="{BB962C8B-B14F-4D97-AF65-F5344CB8AC3E}">
        <p14:creationId xmlns:p14="http://schemas.microsoft.com/office/powerpoint/2010/main" val="3330164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Ngài làm mình ra </a:t>
            </a:r>
            <a:r>
              <a:rPr lang="en-US" dirty="0" smtClean="0"/>
              <a:t/>
            </a:r>
            <a:br>
              <a:rPr lang="en-US" dirty="0" smtClean="0"/>
            </a:br>
            <a:r>
              <a:rPr lang="vi-VN" dirty="0" smtClean="0"/>
              <a:t>công minh, Không phải </a:t>
            </a:r>
            <a:r>
              <a:rPr lang="en-US" dirty="0" smtClean="0"/>
              <a:t/>
            </a:r>
            <a:br>
              <a:rPr lang="en-US" dirty="0" smtClean="0"/>
            </a:br>
            <a:r>
              <a:rPr lang="vi-VN" dirty="0" smtClean="0"/>
              <a:t>ý Chúa chớ sợ. </a:t>
            </a:r>
            <a:r>
              <a:rPr lang="en-US" dirty="0" smtClean="0"/>
              <a:t/>
            </a:r>
            <a:br>
              <a:rPr lang="en-US" dirty="0" smtClean="0"/>
            </a:br>
            <a:r>
              <a:rPr lang="vi-VN" dirty="0" smtClean="0"/>
              <a:t>Ai có thể toan hại ta! </a:t>
            </a:r>
            <a:r>
              <a:rPr lang="en-US" dirty="0" smtClean="0"/>
              <a:t/>
            </a:r>
            <a:br>
              <a:rPr lang="en-US" dirty="0" smtClean="0"/>
            </a:br>
            <a:r>
              <a:rPr lang="vi-VN" dirty="0" smtClean="0"/>
              <a:t>Christ bảo hộ ta mỗi giờ. </a:t>
            </a:r>
            <a:endParaRPr lang="en-US" dirty="0"/>
          </a:p>
        </p:txBody>
      </p:sp>
    </p:spTree>
    <p:extLst>
      <p:ext uri="{BB962C8B-B14F-4D97-AF65-F5344CB8AC3E}">
        <p14:creationId xmlns:p14="http://schemas.microsoft.com/office/powerpoint/2010/main" val="372431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4. Hồi mình lạc bước </a:t>
            </a:r>
            <a:r>
              <a:rPr lang="en-US" dirty="0" smtClean="0"/>
              <a:t/>
            </a:r>
            <a:br>
              <a:rPr lang="en-US" dirty="0" smtClean="0"/>
            </a:br>
            <a:r>
              <a:rPr lang="vi-VN" dirty="0" smtClean="0"/>
              <a:t>sa chân, Chúa biết rõ ràng. Tiếng nghiêm nghị Christ phán hỏi: </a:t>
            </a:r>
            <a:r>
              <a:rPr lang="en-US" dirty="0" smtClean="0"/>
              <a:t/>
            </a:r>
            <a:br>
              <a:rPr lang="en-US" dirty="0" smtClean="0"/>
            </a:br>
            <a:r>
              <a:rPr lang="vi-VN" dirty="0" smtClean="0"/>
              <a:t>Sao dám phạm tội?</a:t>
            </a:r>
            <a:endParaRPr lang="en-US" dirty="0"/>
          </a:p>
        </p:txBody>
      </p:sp>
    </p:spTree>
    <p:extLst>
      <p:ext uri="{BB962C8B-B14F-4D97-AF65-F5344CB8AC3E}">
        <p14:creationId xmlns:p14="http://schemas.microsoft.com/office/powerpoint/2010/main" val="3831073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Đừng liều mình, mau ăn năn, Không để nhớp áo công bình, Khá tỉnh thức hạ mình ngay, Có Đấng Trung bảo giúp mình. </a:t>
            </a:r>
            <a:endParaRPr lang="en-US" dirty="0"/>
          </a:p>
        </p:txBody>
      </p:sp>
    </p:spTree>
    <p:extLst>
      <p:ext uri="{BB962C8B-B14F-4D97-AF65-F5344CB8AC3E}">
        <p14:creationId xmlns:p14="http://schemas.microsoft.com/office/powerpoint/2010/main" val="2285406880"/>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1090</TotalTime>
  <Words>156</Words>
  <Application>Microsoft Office PowerPoint</Application>
  <PresentationFormat>Widescreen</PresentationFormat>
  <Paragraphs>11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faithstocks-template-powerpoint-001</vt:lpstr>
      <vt:lpstr>Thánh Ca 479 CHÚA BIẾT RÕ</vt:lpstr>
      <vt:lpstr>1. Nhằm hồi cùng khổ nguy nan, Chúa rõ tâm sự. Đến khuyên dạy và an ủi, Với tiếng dịu dàng: </vt:lpstr>
      <vt:lpstr>Đừng phàn nàn hay lo toan, Mau tỏ khúc nôi cho Ngài, Christ chắc cứu không làm ngơ, Giúp ta vừa ý, thỏa lòng. </vt:lpstr>
      <vt:lpstr>2. Hồi cùng đường,  khi phân tâm, Chúa biết tinh tường. Đến ban  lời yêu chỉ dẫn,  Dắt tới đường ngay. </vt:lpstr>
      <vt:lpstr>Tùy thì giờ ban thêm ơn, Soi sáng giúp ta thấy đường. Khiến Đức Thánh Linh hộ ta, Chẳng để một bước sai lầm. </vt:lpstr>
      <vt:lpstr>3. Gặp người bạc đãi  vu oan, Chúa cảm  thương tình. Đến khuyên đừng toan báo oán.  Để Chúa biện minh. </vt:lpstr>
      <vt:lpstr>Ngài làm mình ra  công minh, Không phải  ý Chúa chớ sợ.  Ai có thể toan hại ta!  Christ bảo hộ ta mỗi giờ. </vt:lpstr>
      <vt:lpstr>4. Hồi mình lạc bước  sa chân, Chúa biết rõ ràng. Tiếng nghiêm nghị Christ phán hỏi:  Sao dám phạm tội?</vt:lpstr>
      <vt:lpstr>Đừng liều mình, mau ăn năn, Không để nhớp áo công bình, Khá tỉnh thức hạ mình ngay, Có Đấng Trung bảo giúp mình. </vt:lpstr>
      <vt:lpstr>5. Hồi tuyệt vọng,  khi phân vân, Chúa thấu rõ lòng. Lấy tay quyền năng bảo đảm,  Nhắc đến tình thương! </vt:lpstr>
      <vt:lpstr>Mọi điều hồ nghi tiêu tan, Yên sống, vững tin,  trông cậy Đi với Chúa  vui mừng thay! Ngắm xem mục đích tiến hành.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125</cp:revision>
  <dcterms:created xsi:type="dcterms:W3CDTF">2018-01-22T13:58:03Z</dcterms:created>
  <dcterms:modified xsi:type="dcterms:W3CDTF">2018-11-08T04:47:08Z</dcterms:modified>
</cp:coreProperties>
</file>