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9"/>
  </p:notesMasterIdLst>
  <p:sldIdLst>
    <p:sldId id="275" r:id="rId2"/>
    <p:sldId id="269" r:id="rId3"/>
    <p:sldId id="270" r:id="rId4"/>
    <p:sldId id="271" r:id="rId5"/>
    <p:sldId id="272" r:id="rId6"/>
    <p:sldId id="273" r:id="rId7"/>
    <p:sldId id="27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25" autoAdjust="0"/>
    <p:restoredTop sz="86410" autoAdjust="0"/>
  </p:normalViewPr>
  <p:slideViewPr>
    <p:cSldViewPr snapToGrid="0">
      <p:cViewPr varScale="1">
        <p:scale>
          <a:sx n="67" d="100"/>
          <a:sy n="67" d="100"/>
        </p:scale>
        <p:origin x="204"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28"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481</a:t>
            </a:r>
            <a:br>
              <a:rPr lang="en-US" dirty="0"/>
            </a:br>
            <a:r>
              <a:rPr lang="en-US" dirty="0"/>
              <a:t>JÊ-SUS, </a:t>
            </a:r>
            <a:br>
              <a:rPr lang="en-US" dirty="0"/>
            </a:br>
            <a:r>
              <a:rPr lang="en-US" dirty="0"/>
              <a:t>CỨU CHÚA, HOA TIÊU</a:t>
            </a:r>
          </a:p>
        </p:txBody>
      </p:sp>
    </p:spTree>
    <p:extLst>
      <p:ext uri="{BB962C8B-B14F-4D97-AF65-F5344CB8AC3E}">
        <p14:creationId xmlns:p14="http://schemas.microsoft.com/office/powerpoint/2010/main" val="3013383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smtClean="0"/>
              <a:t>1. </a:t>
            </a:r>
            <a:r>
              <a:rPr lang="vi-VN" dirty="0" smtClean="0"/>
              <a:t>Jê-sus, xin Ngài dẫn tôi trọn đời, Sóng biển trải qua, tôi được vui; </a:t>
            </a:r>
            <a:r>
              <a:rPr lang="en-US" dirty="0" smtClean="0"/>
              <a:t/>
            </a:r>
            <a:br>
              <a:rPr lang="en-US" dirty="0" smtClean="0"/>
            </a:br>
            <a:r>
              <a:rPr lang="vi-VN" dirty="0" smtClean="0"/>
              <a:t>Biển linh đinh nhiều trận thương qua, </a:t>
            </a:r>
            <a:endParaRPr lang="en-US" dirty="0"/>
          </a:p>
        </p:txBody>
      </p:sp>
    </p:spTree>
    <p:extLst>
      <p:ext uri="{BB962C8B-B14F-4D97-AF65-F5344CB8AC3E}">
        <p14:creationId xmlns:p14="http://schemas.microsoft.com/office/powerpoint/2010/main" val="79512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Cơn phong ba dồi dập ghình lao, Chúa quản </a:t>
            </a:r>
            <a:r>
              <a:rPr lang="en-US" dirty="0" smtClean="0"/>
              <a:t/>
            </a:r>
            <a:br>
              <a:rPr lang="en-US" dirty="0" smtClean="0"/>
            </a:br>
            <a:r>
              <a:rPr lang="vi-VN" dirty="0" smtClean="0"/>
              <a:t>sơn hà khắp nơi địa cầu, </a:t>
            </a:r>
            <a:r>
              <a:rPr lang="en-US" dirty="0" smtClean="0"/>
              <a:t/>
            </a:r>
            <a:br>
              <a:rPr lang="en-US" dirty="0" smtClean="0"/>
            </a:br>
            <a:r>
              <a:rPr lang="vi-VN" dirty="0" smtClean="0"/>
              <a:t>Jê-sus dẫn đi, tôi sợ đâu. </a:t>
            </a:r>
            <a:endParaRPr lang="en-US" dirty="0"/>
          </a:p>
        </p:txBody>
      </p:sp>
    </p:spTree>
    <p:extLst>
      <p:ext uri="{BB962C8B-B14F-4D97-AF65-F5344CB8AC3E}">
        <p14:creationId xmlns:p14="http://schemas.microsoft.com/office/powerpoint/2010/main" val="2510037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2. Cách của tay mẹ dỗ con dại mình, Chúa biểu biển yên như vậy luôn. Đang cơn ba đào lặng liền đi, </a:t>
            </a:r>
            <a:endParaRPr lang="en-US" dirty="0"/>
          </a:p>
        </p:txBody>
      </p:sp>
    </p:spTree>
    <p:extLst>
      <p:ext uri="{BB962C8B-B14F-4D97-AF65-F5344CB8AC3E}">
        <p14:creationId xmlns:p14="http://schemas.microsoft.com/office/powerpoint/2010/main" val="3669803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Nhân vâng theo Christ, Ngài truyền dạy, Jê-sus trên trời tỏ danh lạ lùng Jê-sus dẫn luôn, </a:t>
            </a:r>
            <a:r>
              <a:rPr lang="en-US" dirty="0" smtClean="0"/>
              <a:t/>
            </a:r>
            <a:br>
              <a:rPr lang="en-US" dirty="0" smtClean="0"/>
            </a:br>
            <a:r>
              <a:rPr lang="vi-VN" dirty="0" smtClean="0"/>
              <a:t>tôi bình yên. </a:t>
            </a:r>
            <a:endParaRPr lang="en-US" dirty="0"/>
          </a:p>
        </p:txBody>
      </p:sp>
    </p:spTree>
    <p:extLst>
      <p:ext uri="{BB962C8B-B14F-4D97-AF65-F5344CB8AC3E}">
        <p14:creationId xmlns:p14="http://schemas.microsoft.com/office/powerpoint/2010/main" val="2513211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3. Lúc sắp qua đời đến nơi thiên đàng, giữa có biển mênh mông hạn ngăn. Tôi nghe ba đào mạnh tràn ra, </a:t>
            </a:r>
            <a:endParaRPr lang="en-US" dirty="0"/>
          </a:p>
        </p:txBody>
      </p:sp>
    </p:spTree>
    <p:extLst>
      <p:ext uri="{BB962C8B-B14F-4D97-AF65-F5344CB8AC3E}">
        <p14:creationId xmlns:p14="http://schemas.microsoft.com/office/powerpoint/2010/main" val="1434129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smtClean="0"/>
              <a:t>X</a:t>
            </a:r>
            <a:r>
              <a:rPr lang="vi-VN" dirty="0" smtClean="0"/>
              <a:t>in cho tôi kề ngực Ngài luôn; Dám khẩn xin Ngài phán cho lời nầy: </a:t>
            </a:r>
            <a:r>
              <a:rPr lang="en-US" dirty="0" smtClean="0"/>
              <a:t/>
            </a:r>
            <a:br>
              <a:rPr lang="en-US" dirty="0" smtClean="0"/>
            </a:br>
            <a:r>
              <a:rPr lang="vi-VN" dirty="0" smtClean="0"/>
              <a:t>"Chúa sẽ dẫn ng</a:t>
            </a:r>
            <a:r>
              <a:rPr lang="en-US" dirty="0" err="1" smtClean="0"/>
              <a:t>ươi</a:t>
            </a:r>
            <a:r>
              <a:rPr lang="vi-VN" dirty="0" smtClean="0"/>
              <a:t> không sợ chi</a:t>
            </a:r>
            <a:r>
              <a:rPr lang="en-US" dirty="0" smtClean="0"/>
              <a:t>”</a:t>
            </a:r>
            <a:endParaRPr lang="vi-VN" dirty="0" smtClean="0"/>
          </a:p>
        </p:txBody>
      </p:sp>
    </p:spTree>
    <p:extLst>
      <p:ext uri="{BB962C8B-B14F-4D97-AF65-F5344CB8AC3E}">
        <p14:creationId xmlns:p14="http://schemas.microsoft.com/office/powerpoint/2010/main" val="2475105570"/>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1109</TotalTime>
  <Words>125</Words>
  <Application>Microsoft Office PowerPoint</Application>
  <PresentationFormat>Widescreen</PresentationFormat>
  <Paragraphs>7</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faithstocks-template-powerpoint-001</vt:lpstr>
      <vt:lpstr>Thánh Ca 481 JÊ-SUS,  CỨU CHÚA, HOA TIÊU</vt:lpstr>
      <vt:lpstr>1. Jê-sus, xin Ngài dẫn tôi trọn đời, Sóng biển trải qua, tôi được vui;  Biển linh đinh nhiều trận thương qua, </vt:lpstr>
      <vt:lpstr>Cơn phong ba dồi dập ghình lao, Chúa quản  sơn hà khắp nơi địa cầu,  Jê-sus dẫn đi, tôi sợ đâu. </vt:lpstr>
      <vt:lpstr>2. Cách của tay mẹ dỗ con dại mình, Chúa biểu biển yên như vậy luôn. Đang cơn ba đào lặng liền đi, </vt:lpstr>
      <vt:lpstr>Nhân vâng theo Christ, Ngài truyền dạy, Jê-sus trên trời tỏ danh lạ lùng Jê-sus dẫn luôn,  tôi bình yên. </vt:lpstr>
      <vt:lpstr>3. Lúc sắp qua đời đến nơi thiên đàng, giữa có biển mênh mông hạn ngăn. Tôi nghe ba đào mạnh tràn ra, </vt:lpstr>
      <vt:lpstr>Xin cho tôi kề ngực Ngài luôn; Dám khẩn xin Ngài phán cho lời nầy:  "Chúa sẽ dẫn ngươi không sợ chi”</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128</cp:revision>
  <dcterms:created xsi:type="dcterms:W3CDTF">2018-01-22T13:58:03Z</dcterms:created>
  <dcterms:modified xsi:type="dcterms:W3CDTF">2018-11-08T04:48:35Z</dcterms:modified>
</cp:coreProperties>
</file>