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81" r:id="rId3"/>
    <p:sldId id="269" r:id="rId4"/>
    <p:sldId id="273" r:id="rId5"/>
    <p:sldId id="270" r:id="rId6"/>
    <p:sldId id="274" r:id="rId7"/>
    <p:sldId id="271" r:id="rId8"/>
    <p:sldId id="275" r:id="rId9"/>
    <p:sldId id="277" r:id="rId10"/>
    <p:sldId id="278" r:id="rId11"/>
    <p:sldId id="272" r:id="rId12"/>
    <p:sldId id="276"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97942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811277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68987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249351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83643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315788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87897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451976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86398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700660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466632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8437232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482</a:t>
            </a:r>
            <a:br>
              <a:rPr lang="en-US" dirty="0"/>
            </a:br>
            <a:r>
              <a:rPr lang="en-US" dirty="0"/>
              <a:t>ĐẤNG CHĂN GIỮ TÔI</a:t>
            </a:r>
          </a:p>
        </p:txBody>
      </p:sp>
    </p:spTree>
    <p:extLst>
      <p:ext uri="{BB962C8B-B14F-4D97-AF65-F5344CB8AC3E}">
        <p14:creationId xmlns:p14="http://schemas.microsoft.com/office/powerpoint/2010/main" val="239059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Dù đường gập ghềnh, chốn lo buồn một thân nầy, Con đâu hoảng hốt, luôn cậy Ngài, </a:t>
            </a:r>
          </a:p>
        </p:txBody>
      </p:sp>
    </p:spTree>
    <p:extLst>
      <p:ext uri="{BB962C8B-B14F-4D97-AF65-F5344CB8AC3E}">
        <p14:creationId xmlns:p14="http://schemas.microsoft.com/office/powerpoint/2010/main" val="248882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Vì cớ bởi danh Ngài, </a:t>
            </a:r>
            <a:r>
              <a:rPr lang="en-US" dirty="0"/>
              <a:t/>
            </a:r>
            <a:br>
              <a:rPr lang="en-US" dirty="0"/>
            </a:br>
            <a:r>
              <a:rPr lang="vi-VN" dirty="0"/>
              <a:t>chịu đưa tôi, Gậy cùng </a:t>
            </a:r>
            <a:r>
              <a:rPr lang="en-US" dirty="0"/>
              <a:t/>
            </a:r>
            <a:br>
              <a:rPr lang="en-US" dirty="0"/>
            </a:br>
            <a:r>
              <a:rPr lang="vi-VN" dirty="0"/>
              <a:t>roi trượng dẫn ngay. </a:t>
            </a:r>
            <a:endParaRPr lang="en-US" dirty="0"/>
          </a:p>
        </p:txBody>
      </p:sp>
    </p:spTree>
    <p:extLst>
      <p:ext uri="{BB962C8B-B14F-4D97-AF65-F5344CB8AC3E}">
        <p14:creationId xmlns:p14="http://schemas.microsoft.com/office/powerpoint/2010/main" val="369187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Quanh đêm luôn ngày, </a:t>
            </a:r>
            <a:r>
              <a:rPr lang="en-US" dirty="0"/>
              <a:t/>
            </a:r>
            <a:br>
              <a:rPr lang="en-US" dirty="0"/>
            </a:br>
            <a:r>
              <a:rPr lang="vi-VN" dirty="0"/>
              <a:t>lạ thay Chúa dẫn dắt tôi! Thật tôi tin Ngài, </a:t>
            </a:r>
            <a:r>
              <a:rPr lang="en-US" dirty="0"/>
              <a:t/>
            </a:r>
            <a:br>
              <a:rPr lang="en-US" dirty="0"/>
            </a:br>
            <a:r>
              <a:rPr lang="vi-VN" dirty="0"/>
              <a:t>thật tôi nhận Ngài; </a:t>
            </a:r>
            <a:endParaRPr lang="en-US" dirty="0"/>
          </a:p>
        </p:txBody>
      </p:sp>
    </p:spTree>
    <p:extLst>
      <p:ext uri="{BB962C8B-B14F-4D97-AF65-F5344CB8AC3E}">
        <p14:creationId xmlns:p14="http://schemas.microsoft.com/office/powerpoint/2010/main" val="197327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Nặng nề khi trước nay khỏi vai nhẹ nhàng, </a:t>
            </a:r>
            <a:r>
              <a:rPr lang="en-US" dirty="0"/>
              <a:t/>
            </a:r>
            <a:br>
              <a:rPr lang="en-US" dirty="0"/>
            </a:br>
            <a:r>
              <a:rPr lang="vi-VN" dirty="0"/>
              <a:t>Và cực khổ nay đã thôi. </a:t>
            </a:r>
            <a:endParaRPr lang="en-US" dirty="0"/>
          </a:p>
        </p:txBody>
      </p:sp>
    </p:spTree>
    <p:extLst>
      <p:ext uri="{BB962C8B-B14F-4D97-AF65-F5344CB8AC3E}">
        <p14:creationId xmlns:p14="http://schemas.microsoft.com/office/powerpoint/2010/main" val="362686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Dòng bình tịnh kia dẫn đưa mình tận nơi hoài, Chăn chiên hỡi Chúa tôi cậy Ngài,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Đồng cỏ rất xanh, kỳ lạ, ngon thay, Thật Ngài ban nhiều phước nay. </a:t>
            </a:r>
            <a:endParaRPr lang="en-US" dirty="0"/>
          </a:p>
        </p:txBody>
      </p:sp>
    </p:spTree>
    <p:extLst>
      <p:ext uri="{BB962C8B-B14F-4D97-AF65-F5344CB8AC3E}">
        <p14:creationId xmlns:p14="http://schemas.microsoft.com/office/powerpoint/2010/main" val="308998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Quanh đêm luôn ngày, </a:t>
            </a:r>
            <a:r>
              <a:rPr lang="en-US" dirty="0"/>
              <a:t/>
            </a:r>
            <a:br>
              <a:rPr lang="en-US" dirty="0"/>
            </a:br>
            <a:r>
              <a:rPr lang="vi-VN" dirty="0"/>
              <a:t>lạ thay Chúa dẫn dắt tôi! Thật tôi tin Ngài, </a:t>
            </a:r>
            <a:r>
              <a:rPr lang="en-US" dirty="0"/>
              <a:t/>
            </a:r>
            <a:br>
              <a:rPr lang="en-US" dirty="0"/>
            </a:br>
            <a:r>
              <a:rPr lang="vi-VN" dirty="0"/>
              <a:t>thật tôi nhận Ngài; </a:t>
            </a:r>
            <a:endParaRPr lang="en-US" dirty="0"/>
          </a:p>
        </p:txBody>
      </p:sp>
    </p:spTree>
    <p:extLst>
      <p:ext uri="{BB962C8B-B14F-4D97-AF65-F5344CB8AC3E}">
        <p14:creationId xmlns:p14="http://schemas.microsoft.com/office/powerpoint/2010/main" val="294054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Nặng nề khi trước nay khỏi vai nhẹ nhàng, </a:t>
            </a:r>
            <a:r>
              <a:rPr lang="en-US" dirty="0"/>
              <a:t/>
            </a:r>
            <a:br>
              <a:rPr lang="en-US" dirty="0"/>
            </a:br>
            <a:r>
              <a:rPr lang="vi-VN" dirty="0"/>
              <a:t>Và cực khổ nay đã thôi. </a:t>
            </a:r>
            <a:endParaRPr lang="en-US" dirty="0"/>
          </a:p>
        </p:txBody>
      </p:sp>
    </p:spTree>
    <p:extLst>
      <p:ext uri="{BB962C8B-B14F-4D97-AF65-F5344CB8AC3E}">
        <p14:creationId xmlns:p14="http://schemas.microsoft.com/office/powerpoint/2010/main" val="387149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Vì đường eo hẹp Chúa ôi, phù hộ con rày, </a:t>
            </a:r>
            <a:r>
              <a:rPr lang="en-US" dirty="0"/>
              <a:t/>
            </a:r>
            <a:br>
              <a:rPr lang="en-US" dirty="0"/>
            </a:br>
            <a:r>
              <a:rPr lang="vi-VN" dirty="0"/>
              <a:t>Cho con đủ sức </a:t>
            </a:r>
            <a:r>
              <a:rPr lang="en-US" dirty="0"/>
              <a:t/>
            </a:r>
            <a:br>
              <a:rPr lang="en-US" dirty="0"/>
            </a:br>
            <a:r>
              <a:rPr lang="vi-VN" dirty="0"/>
              <a:t>theo kịp Ngài, </a:t>
            </a:r>
            <a:endParaRPr lang="en-US" dirty="0"/>
          </a:p>
        </p:txBody>
      </p:sp>
    </p:spTree>
    <p:extLst>
      <p:ext uri="{BB962C8B-B14F-4D97-AF65-F5344CB8AC3E}">
        <p14:creationId xmlns:p14="http://schemas.microsoft.com/office/powerpoint/2010/main" val="234862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Vì cớ bởi danh Ngài </a:t>
            </a:r>
            <a:r>
              <a:rPr lang="en-US" dirty="0"/>
              <a:t/>
            </a:r>
            <a:br>
              <a:rPr lang="en-US" dirty="0"/>
            </a:br>
            <a:r>
              <a:rPr lang="vi-VN" dirty="0"/>
              <a:t>chịu đưa con, </a:t>
            </a:r>
            <a:r>
              <a:rPr lang="en-US" dirty="0"/>
              <a:t/>
            </a:r>
            <a:br>
              <a:rPr lang="en-US" dirty="0"/>
            </a:br>
            <a:r>
              <a:rPr lang="vi-VN" dirty="0"/>
              <a:t>Tâm hồn con </a:t>
            </a:r>
            <a:r>
              <a:rPr lang="en-US" dirty="0"/>
              <a:t/>
            </a:r>
            <a:br>
              <a:rPr lang="en-US" dirty="0"/>
            </a:br>
            <a:r>
              <a:rPr lang="vi-VN" dirty="0"/>
              <a:t>ngợi Chúa luôn. </a:t>
            </a:r>
            <a:endParaRPr lang="en-US" dirty="0"/>
          </a:p>
        </p:txBody>
      </p:sp>
    </p:spTree>
    <p:extLst>
      <p:ext uri="{BB962C8B-B14F-4D97-AF65-F5344CB8AC3E}">
        <p14:creationId xmlns:p14="http://schemas.microsoft.com/office/powerpoint/2010/main" val="290178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Quanh đêm luôn ngày, </a:t>
            </a:r>
            <a:r>
              <a:rPr lang="en-US" dirty="0"/>
              <a:t/>
            </a:r>
            <a:br>
              <a:rPr lang="en-US" dirty="0"/>
            </a:br>
            <a:r>
              <a:rPr lang="vi-VN" dirty="0"/>
              <a:t>lạ thay Chúa dẫn dắt tôi! Thật tôi tin Ngài, </a:t>
            </a:r>
            <a:r>
              <a:rPr lang="en-US" dirty="0"/>
              <a:t/>
            </a:r>
            <a:br>
              <a:rPr lang="en-US" dirty="0"/>
            </a:br>
            <a:r>
              <a:rPr lang="vi-VN" dirty="0"/>
              <a:t>thật tôi nhận Ngài; </a:t>
            </a:r>
            <a:endParaRPr lang="en-US" dirty="0"/>
          </a:p>
        </p:txBody>
      </p:sp>
    </p:spTree>
    <p:extLst>
      <p:ext uri="{BB962C8B-B14F-4D97-AF65-F5344CB8AC3E}">
        <p14:creationId xmlns:p14="http://schemas.microsoft.com/office/powerpoint/2010/main" val="231329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Nặng nề khi trước nay khỏi vai nhẹ nhàng, </a:t>
            </a:r>
            <a:r>
              <a:rPr lang="en-US" dirty="0"/>
              <a:t/>
            </a:r>
            <a:br>
              <a:rPr lang="en-US" dirty="0"/>
            </a:br>
            <a:r>
              <a:rPr lang="vi-VN" dirty="0"/>
              <a:t>Và cực khổ nay đã thôi. </a:t>
            </a:r>
            <a:endParaRPr lang="en-US" dirty="0"/>
          </a:p>
        </p:txBody>
      </p:sp>
    </p:spTree>
    <p:extLst>
      <p:ext uri="{BB962C8B-B14F-4D97-AF65-F5344CB8AC3E}">
        <p14:creationId xmlns:p14="http://schemas.microsoft.com/office/powerpoint/2010/main" val="1107839511"/>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1129</TotalTime>
  <Words>135</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482 ĐẤNG CHĂN GIỮ TÔI</vt:lpstr>
      <vt:lpstr>1. Dòng bình tịnh kia dẫn đưa mình tận nơi hoài, Chăn chiên hỡi Chúa tôi cậy Ngài, </vt:lpstr>
      <vt:lpstr>Đồng cỏ rất xanh, kỳ lạ, ngon thay, Thật Ngài ban nhiều phước nay. </vt:lpstr>
      <vt:lpstr>Quanh đêm luôn ngày,  lạ thay Chúa dẫn dắt tôi! Thật tôi tin Ngài,  thật tôi nhận Ngài; </vt:lpstr>
      <vt:lpstr>Nặng nề khi trước nay khỏi vai nhẹ nhàng,  Và cực khổ nay đã thôi. </vt:lpstr>
      <vt:lpstr>2. Vì đường eo hẹp Chúa ôi, phù hộ con rày,  Cho con đủ sức  theo kịp Ngài, </vt:lpstr>
      <vt:lpstr>Vì cớ bởi danh Ngài  chịu đưa con,  Tâm hồn con  ngợi Chúa luôn. </vt:lpstr>
      <vt:lpstr>Quanh đêm luôn ngày,  lạ thay Chúa dẫn dắt tôi! Thật tôi tin Ngài,  thật tôi nhận Ngài; </vt:lpstr>
      <vt:lpstr>Nặng nề khi trước nay khỏi vai nhẹ nhàng,  Và cực khổ nay đã thôi. </vt:lpstr>
      <vt:lpstr>3. Dù đường gập ghềnh, chốn lo buồn một thân nầy, Con đâu hoảng hốt, luôn cậy Ngài, </vt:lpstr>
      <vt:lpstr>Vì cớ bởi danh Ngài,  chịu đưa tôi, Gậy cùng  roi trượng dẫn ngay. </vt:lpstr>
      <vt:lpstr>Quanh đêm luôn ngày,  lạ thay Chúa dẫn dắt tôi! Thật tôi tin Ngài,  thật tôi nhận Ngài; </vt:lpstr>
      <vt:lpstr>Nặng nề khi trước nay khỏi vai nhẹ nhàng,  Và cực khổ nay đã thôi.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131</cp:revision>
  <dcterms:created xsi:type="dcterms:W3CDTF">2018-01-22T13:58:03Z</dcterms:created>
  <dcterms:modified xsi:type="dcterms:W3CDTF">2018-11-08T04:48:26Z</dcterms:modified>
</cp:coreProperties>
</file>