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60" r:id="rId2"/>
  </p:sldMasterIdLst>
  <p:notesMasterIdLst>
    <p:notesMasterId r:id="rId16"/>
  </p:notesMasterIdLst>
  <p:sldIdLst>
    <p:sldId id="283" r:id="rId3"/>
    <p:sldId id="269" r:id="rId4"/>
    <p:sldId id="276" r:id="rId5"/>
    <p:sldId id="270" r:id="rId6"/>
    <p:sldId id="271" r:id="rId7"/>
    <p:sldId id="277" r:id="rId8"/>
    <p:sldId id="280" r:id="rId9"/>
    <p:sldId id="273" r:id="rId10"/>
    <p:sldId id="278" r:id="rId11"/>
    <p:sldId id="281" r:id="rId12"/>
    <p:sldId id="275" r:id="rId13"/>
    <p:sldId id="279" r:id="rId14"/>
    <p:sldId id="28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832" autoAdjust="0"/>
    <p:restoredTop sz="86410" autoAdjust="0"/>
  </p:normalViewPr>
  <p:slideViewPr>
    <p:cSldViewPr snapToGrid="0">
      <p:cViewPr varScale="1">
        <p:scale>
          <a:sx n="67" d="100"/>
          <a:sy n="67" d="100"/>
        </p:scale>
        <p:origin x="408" y="48"/>
      </p:cViewPr>
      <p:guideLst>
        <p:guide orient="horz" pos="2160"/>
        <p:guide pos="3840"/>
      </p:guideLst>
    </p:cSldViewPr>
  </p:slideViewPr>
  <p:outlineViewPr>
    <p:cViewPr>
      <p:scale>
        <a:sx n="33" d="100"/>
        <a:sy n="33" d="100"/>
      </p:scale>
      <p:origin x="0" y="-978"/>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902967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658828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rgbClr val="FFFF00"/>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9264332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8837401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733936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317674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566735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8612447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472311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1060447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696805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14198186"/>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483</a:t>
            </a:r>
            <a:br>
              <a:rPr lang="en-US" dirty="0"/>
            </a:br>
            <a:r>
              <a:rPr lang="en-US" dirty="0"/>
              <a:t>CẦU NGUYỆN CHO ANH</a:t>
            </a:r>
          </a:p>
        </p:txBody>
      </p:sp>
    </p:spTree>
    <p:extLst>
      <p:ext uri="{BB962C8B-B14F-4D97-AF65-F5344CB8AC3E}">
        <p14:creationId xmlns:p14="http://schemas.microsoft.com/office/powerpoint/2010/main" val="267950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Tôi đã khẩn Chúa giúp anh, Ban cho anh những ơn lành, Tôi chuyên tâm cầu nguyện luôn, Khẩn thiết kêu nài Cha thánh. </a:t>
            </a:r>
            <a:endParaRPr lang="en-US" dirty="0"/>
          </a:p>
        </p:txBody>
      </p:sp>
    </p:spTree>
    <p:extLst>
      <p:ext uri="{BB962C8B-B14F-4D97-AF65-F5344CB8AC3E}">
        <p14:creationId xmlns:p14="http://schemas.microsoft.com/office/powerpoint/2010/main" val="2267127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4. Một ngày kia, Chúa ban phước lớn Ngài chuộc anh rồi, Thì thuật cho chúng biết ơn Jê-sus </a:t>
            </a:r>
            <a:r>
              <a:rPr lang="en-US" dirty="0"/>
              <a:t/>
            </a:r>
            <a:br>
              <a:rPr lang="en-US" dirty="0"/>
            </a:br>
            <a:r>
              <a:rPr lang="vi-VN" dirty="0"/>
              <a:t>lạ lùng thay! </a:t>
            </a:r>
            <a:endParaRPr lang="en-US" dirty="0"/>
          </a:p>
        </p:txBody>
      </p:sp>
    </p:spTree>
    <p:extLst>
      <p:ext uri="{BB962C8B-B14F-4D97-AF65-F5344CB8AC3E}">
        <p14:creationId xmlns:p14="http://schemas.microsoft.com/office/powerpoint/2010/main" val="1188835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Cùng cầu nguyện tha thiết xin Cứu Chúa dìu họ lên trời, Như tôi thay lời </a:t>
            </a:r>
            <a:r>
              <a:rPr lang="en-US" dirty="0"/>
              <a:t/>
            </a:r>
            <a:br>
              <a:rPr lang="en-US" dirty="0"/>
            </a:br>
            <a:r>
              <a:rPr lang="vi-VN" dirty="0"/>
              <a:t>cầu xin Chúa Cứu Thế giúp anh. </a:t>
            </a:r>
          </a:p>
        </p:txBody>
      </p:sp>
    </p:spTree>
    <p:extLst>
      <p:ext uri="{BB962C8B-B14F-4D97-AF65-F5344CB8AC3E}">
        <p14:creationId xmlns:p14="http://schemas.microsoft.com/office/powerpoint/2010/main" val="3888096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Tôi đã khẩn Chúa giúp anh, Ban cho anh những ơn lành, Tôi chuyên tâm cầu nguyện luôn, Khẩn thiết kêu nài Cha thánh. </a:t>
            </a:r>
            <a:endParaRPr lang="en-US" dirty="0"/>
          </a:p>
        </p:txBody>
      </p:sp>
    </p:spTree>
    <p:extLst>
      <p:ext uri="{BB962C8B-B14F-4D97-AF65-F5344CB8AC3E}">
        <p14:creationId xmlns:p14="http://schemas.microsoft.com/office/powerpoint/2010/main" val="3463174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a:t>1. </a:t>
            </a:r>
            <a:r>
              <a:rPr lang="vi-VN" dirty="0"/>
              <a:t>Mỗi ngày, Chân Chúa, tôi khẩn thiết cầu nguyện trên trời, Một mình Jê-sus rất thương tôi, </a:t>
            </a:r>
            <a:r>
              <a:rPr lang="en-US" dirty="0"/>
              <a:t/>
            </a:r>
            <a:br>
              <a:rPr lang="en-US" dirty="0"/>
            </a:br>
            <a:r>
              <a:rPr lang="vi-VN" dirty="0"/>
              <a:t>không bạn nào thương. </a:t>
            </a:r>
            <a:endParaRPr lang="en-US" dirty="0"/>
          </a:p>
        </p:txBody>
      </p:sp>
    </p:spTree>
    <p:extLst>
      <p:ext uri="{BB962C8B-B14F-4D97-AF65-F5344CB8AC3E}">
        <p14:creationId xmlns:p14="http://schemas.microsoft.com/office/powerpoint/2010/main" val="795123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Ngài bằng lòng thương xót luôn hết mỗi người thật khiêm nhường, </a:t>
            </a:r>
            <a:r>
              <a:rPr lang="en-US" dirty="0"/>
              <a:t/>
            </a:r>
            <a:br>
              <a:rPr lang="en-US" dirty="0"/>
            </a:br>
            <a:r>
              <a:rPr lang="vi-VN" dirty="0"/>
              <a:t>Tôi trông mong Jê-sus tôi, cũng Cứu Chúa của anh. </a:t>
            </a:r>
            <a:endParaRPr lang="en-US" dirty="0"/>
          </a:p>
        </p:txBody>
      </p:sp>
    </p:spTree>
    <p:extLst>
      <p:ext uri="{BB962C8B-B14F-4D97-AF65-F5344CB8AC3E}">
        <p14:creationId xmlns:p14="http://schemas.microsoft.com/office/powerpoint/2010/main" val="640647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Tôi đã khẩn Chúa giúp anh, Ban cho anh những ơn lành, Tôi chuyên tâm cầu nguyện luôn, Khẩn thiết kêu nài Cha thánh. </a:t>
            </a:r>
            <a:endParaRPr lang="en-US" dirty="0"/>
          </a:p>
        </p:txBody>
      </p:sp>
    </p:spTree>
    <p:extLst>
      <p:ext uri="{BB962C8B-B14F-4D97-AF65-F5344CB8AC3E}">
        <p14:creationId xmlns:p14="http://schemas.microsoft.com/office/powerpoint/2010/main" val="2999499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2. Kìa thật trên Chúa Cha vẫn đã phù hộ tôi nhiều, Từ trời Cha phán hứa ơn riêng trông cậy về sau. </a:t>
            </a:r>
            <a:endParaRPr lang="en-US" dirty="0"/>
          </a:p>
        </p:txBody>
      </p:sp>
    </p:spTree>
    <p:extLst>
      <p:ext uri="{BB962C8B-B14F-4D97-AF65-F5344CB8AC3E}">
        <p14:creationId xmlns:p14="http://schemas.microsoft.com/office/powerpoint/2010/main" val="319484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Một thì giờ kia chắc tôi với Chúa cùng gặp trên trời, Tôi xin anh đừng chậm chân, hãy kíp đến với Cha. </a:t>
            </a:r>
            <a:endParaRPr lang="en-US" dirty="0"/>
          </a:p>
        </p:txBody>
      </p:sp>
    </p:spTree>
    <p:extLst>
      <p:ext uri="{BB962C8B-B14F-4D97-AF65-F5344CB8AC3E}">
        <p14:creationId xmlns:p14="http://schemas.microsoft.com/office/powerpoint/2010/main" val="360684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Tôi đã khẩn Chúa giúp anh, Ban cho anh những ơn lành, Tôi chuyên tâm cầu nguyện luôn, Khẩn thiết kêu nài Cha thánh. </a:t>
            </a:r>
            <a:endParaRPr lang="en-US" dirty="0"/>
          </a:p>
        </p:txBody>
      </p:sp>
    </p:spTree>
    <p:extLst>
      <p:ext uri="{BB962C8B-B14F-4D97-AF65-F5344CB8AC3E}">
        <p14:creationId xmlns:p14="http://schemas.microsoft.com/office/powerpoint/2010/main" val="2652186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3. Kìa bạch y trắng tinh, giống tuyết màu thật </a:t>
            </a:r>
            <a:r>
              <a:rPr lang="en-US" dirty="0"/>
              <a:t/>
            </a:r>
            <a:br>
              <a:rPr lang="en-US" dirty="0"/>
            </a:br>
            <a:r>
              <a:rPr lang="vi-VN" dirty="0"/>
              <a:t>xinh kỳ, Một ngày kia sẽ thấy trên thiên cung mặc đẹp thay. </a:t>
            </a:r>
            <a:endParaRPr lang="en-US" dirty="0"/>
          </a:p>
        </p:txBody>
      </p:sp>
    </p:spTree>
    <p:extLst>
      <p:ext uri="{BB962C8B-B14F-4D97-AF65-F5344CB8AC3E}">
        <p14:creationId xmlns:p14="http://schemas.microsoft.com/office/powerpoint/2010/main" val="3826892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Diện mạo mình thay đổi </a:t>
            </a:r>
            <a:r>
              <a:rPr lang="en-US" dirty="0"/>
              <a:t/>
            </a:r>
            <a:br>
              <a:rPr lang="en-US" dirty="0"/>
            </a:br>
            <a:r>
              <a:rPr lang="vi-VN" dirty="0"/>
              <a:t>ra cách sáng lòa và </a:t>
            </a:r>
            <a:r>
              <a:rPr lang="en-US" dirty="0"/>
              <a:t/>
            </a:r>
            <a:br>
              <a:rPr lang="en-US" dirty="0"/>
            </a:br>
            <a:r>
              <a:rPr lang="vi-VN" dirty="0"/>
              <a:t>vinh diệu, Tôi trông mong hiện thời anh cũng có áo giống tôi. </a:t>
            </a:r>
            <a:endParaRPr lang="en-US" dirty="0"/>
          </a:p>
        </p:txBody>
      </p:sp>
    </p:spTree>
    <p:extLst>
      <p:ext uri="{BB962C8B-B14F-4D97-AF65-F5344CB8AC3E}">
        <p14:creationId xmlns:p14="http://schemas.microsoft.com/office/powerpoint/2010/main" val="1510618406"/>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ocument Themes.potx" id="{6A44481B-8EE0-4478-8270-5C7A3D7973D1}" vid="{BC5D5854-44EB-413B-9822-CB9A1AE0F1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1131</TotalTime>
  <Words>259</Words>
  <Application>Microsoft Office PowerPoint</Application>
  <PresentationFormat>Widescreen</PresentationFormat>
  <Paragraphs>13</Paragraphs>
  <Slides>13</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13</vt:i4>
      </vt:variant>
    </vt:vector>
  </HeadingPairs>
  <TitlesOfParts>
    <vt:vector size="17" baseType="lpstr">
      <vt:lpstr>Arial</vt:lpstr>
      <vt:lpstr>Calibri</vt:lpstr>
      <vt:lpstr>faithstocks-template-powerpoint-001</vt:lpstr>
      <vt:lpstr>Presentation1</vt:lpstr>
      <vt:lpstr>Thánh Ca 483 CẦU NGUYỆN CHO ANH</vt:lpstr>
      <vt:lpstr>1. Mỗi ngày, Chân Chúa, tôi khẩn thiết cầu nguyện trên trời, Một mình Jê-sus rất thương tôi,  không bạn nào thương. </vt:lpstr>
      <vt:lpstr>Ngài bằng lòng thương xót luôn hết mỗi người thật khiêm nhường,  Tôi trông mong Jê-sus tôi, cũng Cứu Chúa của anh. </vt:lpstr>
      <vt:lpstr>Tôi đã khẩn Chúa giúp anh, Ban cho anh những ơn lành, Tôi chuyên tâm cầu nguyện luôn, Khẩn thiết kêu nài Cha thánh. </vt:lpstr>
      <vt:lpstr>2. Kìa thật trên Chúa Cha vẫn đã phù hộ tôi nhiều, Từ trời Cha phán hứa ơn riêng trông cậy về sau. </vt:lpstr>
      <vt:lpstr>Một thì giờ kia chắc tôi với Chúa cùng gặp trên trời, Tôi xin anh đừng chậm chân, hãy kíp đến với Cha. </vt:lpstr>
      <vt:lpstr>Tôi đã khẩn Chúa giúp anh, Ban cho anh những ơn lành, Tôi chuyên tâm cầu nguyện luôn, Khẩn thiết kêu nài Cha thánh. </vt:lpstr>
      <vt:lpstr>3. Kìa bạch y trắng tinh, giống tuyết màu thật  xinh kỳ, Một ngày kia sẽ thấy trên thiên cung mặc đẹp thay. </vt:lpstr>
      <vt:lpstr>Diện mạo mình thay đổi  ra cách sáng lòa và  vinh diệu, Tôi trông mong hiện thời anh cũng có áo giống tôi. </vt:lpstr>
      <vt:lpstr>Tôi đã khẩn Chúa giúp anh, Ban cho anh những ơn lành, Tôi chuyên tâm cầu nguyện luôn, Khẩn thiết kêu nài Cha thánh. </vt:lpstr>
      <vt:lpstr>4. Một ngày kia, Chúa ban phước lớn Ngài chuộc anh rồi, Thì thuật cho chúng biết ơn Jê-sus  lạ lùng thay! </vt:lpstr>
      <vt:lpstr>Cùng cầu nguyện tha thiết xin Cứu Chúa dìu họ lên trời, Như tôi thay lời  cầu xin Chúa Cứu Thế giúp anh. </vt:lpstr>
      <vt:lpstr>Tôi đã khẩn Chúa giúp anh, Ban cho anh những ơn lành, Tôi chuyên tâm cầu nguyện luôn, Khẩn thiết kêu nài Cha thánh.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133</cp:revision>
  <dcterms:created xsi:type="dcterms:W3CDTF">2018-01-22T13:58:03Z</dcterms:created>
  <dcterms:modified xsi:type="dcterms:W3CDTF">2018-11-08T04:48:10Z</dcterms:modified>
</cp:coreProperties>
</file>