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notesMasterIdLst>
    <p:notesMasterId r:id="rId6"/>
  </p:notesMasterIdLst>
  <p:sldIdLst>
    <p:sldId id="272" r:id="rId2"/>
    <p:sldId id="269" r:id="rId3"/>
    <p:sldId id="270" r:id="rId4"/>
    <p:sldId id="271"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25" autoAdjust="0"/>
    <p:restoredTop sz="86410" autoAdjust="0"/>
  </p:normalViewPr>
  <p:slideViewPr>
    <p:cSldViewPr snapToGrid="0">
      <p:cViewPr varScale="1">
        <p:scale>
          <a:sx n="67" d="100"/>
          <a:sy n="67" d="100"/>
        </p:scale>
        <p:origin x="204" y="60"/>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408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28" Type="http://schemas.microsoft.com/office/2015/10/relationships/revisionInfo" Target="revisionInfo.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117F45B-B83E-4125-A5B6-A17F88494500}" type="datetimeFigureOut">
              <a:rPr lang="en-US" smtClean="0"/>
              <a:t>11/8/2018</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8B2C579-ABC5-4C15-B55D-5D77711891DF}" type="slidenum">
              <a:rPr lang="en-US" smtClean="0"/>
              <a:t>‹#›</a:t>
            </a:fld>
            <a:endParaRPr lang="en-US"/>
          </a:p>
        </p:txBody>
      </p:sp>
    </p:spTree>
    <p:extLst>
      <p:ext uri="{BB962C8B-B14F-4D97-AF65-F5344CB8AC3E}">
        <p14:creationId xmlns:p14="http://schemas.microsoft.com/office/powerpoint/2010/main" val="26366786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ên Bài Hát - 1">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10832556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ời Bài Hát - 5">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25497511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Lời Bài Hát - 1">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3942789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ên Bài Hát - 2">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a:extLst>
              <a:ext uri="{FF2B5EF4-FFF2-40B4-BE49-F238E27FC236}">
                <a16:creationId xmlns:a16="http://schemas.microsoft.com/office/drawing/2014/main" id="{8D7B5080-280C-457F-B1C3-02181A2D075D}"/>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30328773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Lời Bài Hát - 2">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9291004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ên Bài Hát - 3">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a:extLst>
              <a:ext uri="{FF2B5EF4-FFF2-40B4-BE49-F238E27FC236}">
                <a16:creationId xmlns:a16="http://schemas.microsoft.com/office/drawing/2014/main" id="{0A9F4E50-46AD-43BB-99B5-F85C751628C0}"/>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32089587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ời Bài Hát - 3">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37171977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ên Bài Hát - 4">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a:extLst>
              <a:ext uri="{FF2B5EF4-FFF2-40B4-BE49-F238E27FC236}">
                <a16:creationId xmlns:a16="http://schemas.microsoft.com/office/drawing/2014/main" id="{4B837F48-D0D6-45AC-A273-00953E86AED0}"/>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707626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ời Bài Hát - 4">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42282164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ên Bài Hát - 5">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Title 1">
            <a:extLst>
              <a:ext uri="{FF2B5EF4-FFF2-40B4-BE49-F238E27FC236}">
                <a16:creationId xmlns:a16="http://schemas.microsoft.com/office/drawing/2014/main" id="{32F8712E-8F83-406E-BBED-051BEA99490F}"/>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286112048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264027633"/>
      </p:ext>
    </p:extLst>
  </p:cSld>
  <p:clrMap bg1="lt1" tx1="dk1" bg2="lt2" tx2="dk2" accent1="accent1" accent2="accent2" accent3="accent3" accent4="accent4" accent5="accent5" accent6="accent6" hlink="hlink" folHlink="folHlink"/>
  <p:sldLayoutIdLst>
    <p:sldLayoutId id="2147483741" r:id="rId1"/>
    <p:sldLayoutId id="2147483754" r:id="rId2"/>
    <p:sldLayoutId id="2147483756" r:id="rId3"/>
    <p:sldLayoutId id="2147483743" r:id="rId4"/>
    <p:sldLayoutId id="2147483745" r:id="rId5"/>
    <p:sldLayoutId id="2147483757" r:id="rId6"/>
    <p:sldLayoutId id="2147483752" r:id="rId7"/>
    <p:sldLayoutId id="2147483758" r:id="rId8"/>
    <p:sldLayoutId id="2147483753" r:id="rId9"/>
    <p:sldLayoutId id="2147483759" r:id="rId10"/>
  </p:sldLayoutIdLst>
  <p:txStyles>
    <p:titleStyle>
      <a:lvl1pPr algn="l" defTabSz="914400" rtl="0" eaLnBrk="1" latinLnBrk="0" hangingPunct="1">
        <a:lnSpc>
          <a:spcPct val="90000"/>
        </a:lnSpc>
        <a:spcBef>
          <a:spcPct val="0"/>
        </a:spcBef>
        <a:buNone/>
        <a:defRPr sz="4400" kern="1200">
          <a:solidFill>
            <a:schemeClr val="bg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Thánh</a:t>
            </a:r>
            <a:r>
              <a:rPr lang="en-US" dirty="0"/>
              <a:t> Ca 484</a:t>
            </a:r>
            <a:br>
              <a:rPr lang="en-US" dirty="0"/>
            </a:br>
            <a:r>
              <a:rPr lang="en-US" dirty="0"/>
              <a:t>HÃY TRUNG TÍN</a:t>
            </a:r>
          </a:p>
        </p:txBody>
      </p:sp>
    </p:spTree>
    <p:extLst>
      <p:ext uri="{BB962C8B-B14F-4D97-AF65-F5344CB8AC3E}">
        <p14:creationId xmlns:p14="http://schemas.microsoft.com/office/powerpoint/2010/main" val="3327200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en-US" dirty="0" err="1" smtClean="0"/>
              <a:t>Hãy</a:t>
            </a:r>
            <a:r>
              <a:rPr lang="en-US" dirty="0" smtClean="0"/>
              <a:t> </a:t>
            </a:r>
            <a:r>
              <a:rPr lang="en-US" dirty="0" err="1" smtClean="0"/>
              <a:t>trung</a:t>
            </a:r>
            <a:r>
              <a:rPr lang="en-US" dirty="0" smtClean="0"/>
              <a:t> </a:t>
            </a:r>
            <a:r>
              <a:rPr lang="en-US" dirty="0" err="1" smtClean="0"/>
              <a:t>tín</a:t>
            </a:r>
            <a:r>
              <a:rPr lang="en-US" dirty="0" smtClean="0"/>
              <a:t>, </a:t>
            </a:r>
            <a:r>
              <a:rPr lang="en-US" dirty="0" err="1" smtClean="0"/>
              <a:t>trung</a:t>
            </a:r>
            <a:r>
              <a:rPr lang="en-US" dirty="0" smtClean="0"/>
              <a:t> </a:t>
            </a:r>
            <a:r>
              <a:rPr lang="en-US" dirty="0" err="1" smtClean="0"/>
              <a:t>tín</a:t>
            </a:r>
            <a:r>
              <a:rPr lang="en-US" dirty="0" smtClean="0"/>
              <a:t>. Anh </a:t>
            </a:r>
            <a:r>
              <a:rPr lang="en-US" dirty="0" err="1" smtClean="0"/>
              <a:t>em</a:t>
            </a:r>
            <a:r>
              <a:rPr lang="en-US" dirty="0" smtClean="0"/>
              <a:t> </a:t>
            </a:r>
            <a:r>
              <a:rPr lang="en-US" dirty="0" err="1" smtClean="0"/>
              <a:t>hô</a:t>
            </a:r>
            <a:r>
              <a:rPr lang="en-US" dirty="0" smtClean="0"/>
              <a:t> </a:t>
            </a:r>
            <a:r>
              <a:rPr lang="en-US" dirty="0" err="1" smtClean="0"/>
              <a:t>lên</a:t>
            </a:r>
            <a:r>
              <a:rPr lang="en-US" dirty="0" smtClean="0"/>
              <a:t> </a:t>
            </a:r>
            <a:r>
              <a:rPr lang="en-US" dirty="0" err="1" smtClean="0"/>
              <a:t>khẩu</a:t>
            </a:r>
            <a:r>
              <a:rPr lang="en-US" dirty="0" smtClean="0"/>
              <a:t> </a:t>
            </a:r>
            <a:r>
              <a:rPr lang="en-US" dirty="0" err="1" smtClean="0"/>
              <a:t>hiệu</a:t>
            </a:r>
            <a:r>
              <a:rPr lang="en-US" dirty="0" smtClean="0"/>
              <a:t> nay </a:t>
            </a:r>
            <a:r>
              <a:rPr lang="en-US" dirty="0" err="1" smtClean="0"/>
              <a:t>Hãy</a:t>
            </a:r>
            <a:r>
              <a:rPr lang="en-US" dirty="0" smtClean="0"/>
              <a:t> </a:t>
            </a:r>
            <a:r>
              <a:rPr lang="en-US" dirty="0" err="1" smtClean="0"/>
              <a:t>trung</a:t>
            </a:r>
            <a:r>
              <a:rPr lang="en-US" dirty="0" smtClean="0"/>
              <a:t> </a:t>
            </a:r>
            <a:r>
              <a:rPr lang="en-US" dirty="0" err="1" smtClean="0"/>
              <a:t>tín</a:t>
            </a:r>
            <a:r>
              <a:rPr lang="en-US" dirty="0" smtClean="0"/>
              <a:t>, </a:t>
            </a:r>
            <a:br>
              <a:rPr lang="en-US" dirty="0" smtClean="0"/>
            </a:br>
            <a:r>
              <a:rPr lang="en-US" dirty="0" err="1" smtClean="0"/>
              <a:t>làm</a:t>
            </a:r>
            <a:r>
              <a:rPr lang="en-US" baseline="0" dirty="0" smtClean="0"/>
              <a:t> </a:t>
            </a:r>
            <a:r>
              <a:rPr lang="en-US" dirty="0" err="1" smtClean="0"/>
              <a:t>trọng</a:t>
            </a:r>
            <a:r>
              <a:rPr lang="en-US" dirty="0" smtClean="0"/>
              <a:t> </a:t>
            </a:r>
            <a:r>
              <a:rPr lang="en-US" dirty="0" err="1" smtClean="0"/>
              <a:t>trách</a:t>
            </a:r>
            <a:r>
              <a:rPr lang="en-US" dirty="0" smtClean="0"/>
              <a:t> </a:t>
            </a:r>
          </a:p>
        </p:txBody>
      </p:sp>
    </p:spTree>
    <p:extLst>
      <p:ext uri="{BB962C8B-B14F-4D97-AF65-F5344CB8AC3E}">
        <p14:creationId xmlns:p14="http://schemas.microsoft.com/office/powerpoint/2010/main" val="7951236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Trung</a:t>
            </a:r>
            <a:r>
              <a:rPr lang="en-US" dirty="0" smtClean="0"/>
              <a:t> </a:t>
            </a:r>
            <a:r>
              <a:rPr lang="en-US" dirty="0" err="1" smtClean="0"/>
              <a:t>tín</a:t>
            </a:r>
            <a:r>
              <a:rPr lang="en-US" dirty="0" smtClean="0"/>
              <a:t> </a:t>
            </a:r>
            <a:r>
              <a:rPr lang="en-US" dirty="0" err="1" smtClean="0"/>
              <a:t>theo</a:t>
            </a:r>
            <a:r>
              <a:rPr lang="en-US" dirty="0" smtClean="0"/>
              <a:t> </a:t>
            </a:r>
            <a:r>
              <a:rPr lang="en-US" dirty="0" err="1" smtClean="0"/>
              <a:t>Vua</a:t>
            </a:r>
            <a:r>
              <a:rPr lang="en-US" dirty="0" smtClean="0"/>
              <a:t> </a:t>
            </a:r>
            <a:r>
              <a:rPr lang="en-US" dirty="0" err="1" smtClean="0"/>
              <a:t>vinh</a:t>
            </a:r>
            <a:r>
              <a:rPr lang="en-US" dirty="0" smtClean="0"/>
              <a:t> </a:t>
            </a:r>
            <a:r>
              <a:rPr lang="en-US" dirty="0" err="1" smtClean="0"/>
              <a:t>hiển</a:t>
            </a:r>
            <a:r>
              <a:rPr lang="en-US" dirty="0" smtClean="0"/>
              <a:t> </a:t>
            </a:r>
            <a:r>
              <a:rPr lang="en-US" dirty="0" err="1" smtClean="0"/>
              <a:t>mãi</a:t>
            </a:r>
            <a:r>
              <a:rPr lang="en-US" dirty="0" smtClean="0"/>
              <a:t> </a:t>
            </a:r>
            <a:r>
              <a:rPr lang="en-US" dirty="0" err="1" smtClean="0"/>
              <a:t>Hãy</a:t>
            </a:r>
            <a:r>
              <a:rPr lang="en-US" dirty="0" smtClean="0"/>
              <a:t> </a:t>
            </a:r>
            <a:r>
              <a:rPr lang="en-US" dirty="0" err="1" smtClean="0"/>
              <a:t>trung</a:t>
            </a:r>
            <a:r>
              <a:rPr lang="en-US" dirty="0" smtClean="0"/>
              <a:t> </a:t>
            </a:r>
            <a:r>
              <a:rPr lang="en-US" dirty="0" err="1" smtClean="0"/>
              <a:t>tín</a:t>
            </a:r>
            <a:r>
              <a:rPr lang="en-US" dirty="0" smtClean="0"/>
              <a:t>, </a:t>
            </a:r>
            <a:r>
              <a:rPr lang="en-US" dirty="0" err="1" smtClean="0"/>
              <a:t>trung</a:t>
            </a:r>
            <a:r>
              <a:rPr lang="en-US" dirty="0" smtClean="0"/>
              <a:t> </a:t>
            </a:r>
            <a:r>
              <a:rPr lang="en-US" dirty="0" err="1" smtClean="0"/>
              <a:t>tín</a:t>
            </a:r>
            <a:r>
              <a:rPr lang="en-US" dirty="0" smtClean="0"/>
              <a:t> </a:t>
            </a:r>
            <a:r>
              <a:rPr lang="en-US" dirty="0" err="1" smtClean="0"/>
              <a:t>Tuy</a:t>
            </a:r>
            <a:r>
              <a:rPr lang="en-US" dirty="0" smtClean="0"/>
              <a:t> anh </a:t>
            </a:r>
            <a:r>
              <a:rPr lang="en-US" dirty="0" err="1" smtClean="0"/>
              <a:t>em</a:t>
            </a:r>
            <a:r>
              <a:rPr lang="en-US" dirty="0" smtClean="0"/>
              <a:t> </a:t>
            </a:r>
            <a:br>
              <a:rPr lang="en-US" dirty="0" smtClean="0"/>
            </a:br>
            <a:r>
              <a:rPr lang="en-US" dirty="0" err="1" smtClean="0"/>
              <a:t>gần</a:t>
            </a:r>
            <a:r>
              <a:rPr lang="en-US" dirty="0" smtClean="0"/>
              <a:t> </a:t>
            </a:r>
            <a:r>
              <a:rPr lang="en-US" dirty="0" err="1" smtClean="0"/>
              <a:t>xa</a:t>
            </a:r>
            <a:r>
              <a:rPr lang="en-US" dirty="0" smtClean="0"/>
              <a:t>, </a:t>
            </a:r>
            <a:r>
              <a:rPr lang="en-US" dirty="0" err="1" smtClean="0"/>
              <a:t>phỉnh</a:t>
            </a:r>
            <a:r>
              <a:rPr lang="en-US" dirty="0" smtClean="0"/>
              <a:t> </a:t>
            </a:r>
            <a:r>
              <a:rPr lang="en-US" dirty="0" err="1" smtClean="0"/>
              <a:t>gạt</a:t>
            </a:r>
            <a:r>
              <a:rPr lang="en-US" dirty="0" smtClean="0"/>
              <a:t> </a:t>
            </a:r>
            <a:endParaRPr lang="en-US" dirty="0"/>
          </a:p>
        </p:txBody>
      </p:sp>
    </p:spTree>
    <p:extLst>
      <p:ext uri="{BB962C8B-B14F-4D97-AF65-F5344CB8AC3E}">
        <p14:creationId xmlns:p14="http://schemas.microsoft.com/office/powerpoint/2010/main" val="39915521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Dầu</a:t>
            </a:r>
            <a:r>
              <a:rPr lang="en-US" dirty="0" smtClean="0"/>
              <a:t> </a:t>
            </a:r>
            <a:r>
              <a:rPr lang="en-US" dirty="0" err="1" smtClean="0"/>
              <a:t>gặp</a:t>
            </a:r>
            <a:r>
              <a:rPr lang="en-US" dirty="0" smtClean="0"/>
              <a:t> </a:t>
            </a:r>
            <a:r>
              <a:rPr lang="en-US" dirty="0" err="1" smtClean="0"/>
              <a:t>tình</a:t>
            </a:r>
            <a:r>
              <a:rPr lang="en-US" dirty="0" smtClean="0"/>
              <a:t> </a:t>
            </a:r>
            <a:r>
              <a:rPr lang="en-US" dirty="0" err="1" smtClean="0"/>
              <a:t>cảnh</a:t>
            </a:r>
            <a:r>
              <a:rPr lang="en-US" dirty="0" smtClean="0"/>
              <a:t> </a:t>
            </a:r>
            <a:r>
              <a:rPr lang="en-US" dirty="0" err="1" smtClean="0"/>
              <a:t>khó</a:t>
            </a:r>
            <a:r>
              <a:rPr lang="en-US" dirty="0" smtClean="0"/>
              <a:t>, </a:t>
            </a:r>
            <a:br>
              <a:rPr lang="en-US" dirty="0" smtClean="0"/>
            </a:br>
            <a:r>
              <a:rPr lang="en-US" dirty="0" err="1" smtClean="0"/>
              <a:t>cứ</a:t>
            </a:r>
            <a:r>
              <a:rPr lang="en-US" dirty="0" smtClean="0"/>
              <a:t> </a:t>
            </a:r>
            <a:r>
              <a:rPr lang="en-US" dirty="0" err="1" smtClean="0"/>
              <a:t>nghiêng</a:t>
            </a:r>
            <a:r>
              <a:rPr lang="en-US" dirty="0" smtClean="0"/>
              <a:t> </a:t>
            </a:r>
            <a:r>
              <a:rPr lang="en-US" dirty="0" err="1" smtClean="0"/>
              <a:t>vào</a:t>
            </a:r>
            <a:r>
              <a:rPr lang="en-US" dirty="0" smtClean="0"/>
              <a:t> </a:t>
            </a:r>
            <a:r>
              <a:rPr lang="en-US" dirty="0" err="1" smtClean="0"/>
              <a:t>lòng</a:t>
            </a:r>
            <a:r>
              <a:rPr lang="en-US" dirty="0" smtClean="0"/>
              <a:t> </a:t>
            </a:r>
            <a:r>
              <a:rPr lang="en-US" dirty="0" err="1" smtClean="0"/>
              <a:t>Chúa</a:t>
            </a:r>
            <a:r>
              <a:rPr lang="en-US" dirty="0" smtClean="0"/>
              <a:t>, </a:t>
            </a:r>
            <a:r>
              <a:rPr lang="en-US" dirty="0" err="1" smtClean="0"/>
              <a:t>Nguyện</a:t>
            </a:r>
            <a:r>
              <a:rPr lang="en-US" baseline="0" dirty="0" smtClean="0"/>
              <a:t> </a:t>
            </a:r>
            <a:r>
              <a:rPr lang="en-US" dirty="0" err="1" smtClean="0"/>
              <a:t>Chúa</a:t>
            </a:r>
            <a:r>
              <a:rPr lang="en-US" dirty="0" smtClean="0"/>
              <a:t> </a:t>
            </a:r>
            <a:r>
              <a:rPr lang="en-US" dirty="0" err="1" smtClean="0"/>
              <a:t>thấy</a:t>
            </a:r>
            <a:r>
              <a:rPr lang="en-US" dirty="0" smtClean="0"/>
              <a:t> ta </a:t>
            </a:r>
            <a:r>
              <a:rPr lang="en-US" dirty="0" err="1" smtClean="0"/>
              <a:t>tín</a:t>
            </a:r>
            <a:r>
              <a:rPr lang="en-US" dirty="0" smtClean="0"/>
              <a:t> </a:t>
            </a:r>
            <a:r>
              <a:rPr lang="en-US" dirty="0" err="1" smtClean="0"/>
              <a:t>trung</a:t>
            </a:r>
            <a:r>
              <a:rPr lang="en-US" dirty="0" smtClean="0"/>
              <a:t> </a:t>
            </a:r>
            <a:r>
              <a:rPr lang="en-US" dirty="0" err="1" smtClean="0"/>
              <a:t>luôn</a:t>
            </a:r>
            <a:r>
              <a:rPr lang="en-US" dirty="0" smtClean="0"/>
              <a:t>. </a:t>
            </a:r>
            <a:endParaRPr lang="en-US" dirty="0"/>
          </a:p>
        </p:txBody>
      </p:sp>
    </p:spTree>
    <p:extLst>
      <p:ext uri="{BB962C8B-B14F-4D97-AF65-F5344CB8AC3E}">
        <p14:creationId xmlns:p14="http://schemas.microsoft.com/office/powerpoint/2010/main" val="621906408"/>
      </p:ext>
    </p:extLst>
  </p:cSld>
  <p:clrMapOvr>
    <a:masterClrMapping/>
  </p:clrMapOvr>
</p:sld>
</file>

<file path=ppt/theme/theme1.xml><?xml version="1.0" encoding="utf-8"?>
<a:theme xmlns:a="http://schemas.openxmlformats.org/drawingml/2006/main" name="faithstocks-template-powerpoint-001">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F5C834B2-4A3E-49F7-9EB5-908E626B4A0E}" vid="{6886AF0C-C0C5-4004-8430-67B367CF969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faithstocks-template-powerpoint-001</Template>
  <TotalTime>1116</TotalTime>
  <Words>43</Words>
  <Application>Microsoft Office PowerPoint</Application>
  <PresentationFormat>Widescreen</PresentationFormat>
  <Paragraphs>4</Paragraphs>
  <Slides>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faithstocks-template-powerpoint-001</vt:lpstr>
      <vt:lpstr>Thánh Ca 484 HÃY TRUNG TÍN</vt:lpstr>
      <vt:lpstr>Hãy trung tín, trung tín. Anh em hô lên khẩu hiệu nay Hãy trung tín,  làm trọng trách </vt:lpstr>
      <vt:lpstr>Trung tín theo Vua vinh hiển mãi Hãy trung tín, trung tín Tuy anh em  gần xa, phỉnh gạt </vt:lpstr>
      <vt:lpstr>Dầu gặp tình cảnh khó,  cứ nghiêng vào lòng Chúa, Nguyện Chúa thấy ta tín trung luôn. </vt:lpstr>
    </vt:vector>
  </TitlesOfParts>
  <Company>ASI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TC 092 - Ta Hy Sinh Vì Con Hết   Thánh Ca 92 Ta Hy Sinh Vì Con Hết  1. Ta hy sinh vì con hết, huyết tuôn tim nầy tan tành, đem con ra từ nơi chết, chuộc tội đặng con lại sanh;   Ta đã phó tánh mạng cho con rồi, phó chi cho ta, con ôi?  Ta đã phó tánh mạng cho con rồi, phó chi cho ta, con ôi?  2. Nơi Cha Ta ngự đẹp đẽ,  ngôi Ta sang trọng vô cùng, nhưng Ta vui lòng lâm thế, đê hèn, buồn thảm, hư không;   Ta đã bỏ hết vì con kia rồi, bỏ chi cho Ta, con ôi?  Ta đã bỏ hết vì con kia rồi,  bỏ chi cho Ta, con ôi?  3. Thương con Ta chịu đau khổ, trí con đâu kịp suy lường, đem con lên từ âm phủ, thân nầy chịu bao  đau thương;   Ta đã gánh hết vì con kia rồi, gánh chi cho Ta, con ôi? Ta đã gánh hết vì con kia rồi, gánh chi cho Ta, con ôi?  Thánh Ca 92 Ta Hy Sinh Vì Con Hết  4. Ta vui xa lìa thiên quốc, giáng sanh đem đầy ơn hồng. Yêu thương, tha tội, ban phước, hoàn toàn đều ban nhưng không.   Ta phó hết bửu vật cho con rồi, đem chi cho Ta, con ôi? Ta phó hết bửu vật cho con rồi, đem chi cho Ta, con ôi?</dc:title>
  <dc:creator>Phan Minh Vinh An; Ha Le</dc:creator>
  <cp:lastModifiedBy>An Phan</cp:lastModifiedBy>
  <cp:revision>134</cp:revision>
  <dcterms:created xsi:type="dcterms:W3CDTF">2018-01-22T13:58:03Z</dcterms:created>
  <dcterms:modified xsi:type="dcterms:W3CDTF">2018-11-08T04:48:02Z</dcterms:modified>
</cp:coreProperties>
</file>