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60" r:id="rId2"/>
  </p:sldMasterIdLst>
  <p:notesMasterIdLst>
    <p:notesMasterId r:id="rId16"/>
  </p:notesMasterIdLst>
  <p:sldIdLst>
    <p:sldId id="282" r:id="rId3"/>
    <p:sldId id="269" r:id="rId4"/>
    <p:sldId id="274" r:id="rId5"/>
    <p:sldId id="270" r:id="rId6"/>
    <p:sldId id="275" r:id="rId7"/>
    <p:sldId id="271" r:id="rId8"/>
    <p:sldId id="276" r:id="rId9"/>
    <p:sldId id="278" r:id="rId10"/>
    <p:sldId id="279" r:id="rId11"/>
    <p:sldId id="273" r:id="rId12"/>
    <p:sldId id="277" r:id="rId13"/>
    <p:sldId id="280"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832" autoAdjust="0"/>
    <p:restoredTop sz="86410" autoAdjust="0"/>
  </p:normalViewPr>
  <p:slideViewPr>
    <p:cSldViewPr snapToGrid="0">
      <p:cViewPr varScale="1">
        <p:scale>
          <a:sx n="67" d="100"/>
          <a:sy n="67" d="100"/>
        </p:scale>
        <p:origin x="408" y="60"/>
      </p:cViewPr>
      <p:guideLst>
        <p:guide orient="horz" pos="2160"/>
        <p:guide pos="3840"/>
      </p:guideLst>
    </p:cSldViewPr>
  </p:slideViewPr>
  <p:outlineViewPr>
    <p:cViewPr>
      <p:scale>
        <a:sx n="33" d="100"/>
        <a:sy n="33" d="100"/>
      </p:scale>
      <p:origin x="0" y="-42"/>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173062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743588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rgbClr val="FFFF00"/>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339431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913390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050106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246588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8867571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5811026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946838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66245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7291080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01595826"/>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Thánh</a:t>
            </a:r>
            <a:r>
              <a:rPr lang="en-GB" dirty="0"/>
              <a:t> Ca 485</a:t>
            </a:r>
            <a:br>
              <a:rPr lang="en-GB" dirty="0"/>
            </a:br>
            <a:r>
              <a:rPr lang="en-GB" dirty="0"/>
              <a:t>VINH THAY CHO TÔI</a:t>
            </a:r>
            <a:endParaRPr lang="en-US" dirty="0"/>
          </a:p>
        </p:txBody>
      </p:sp>
    </p:spTree>
    <p:extLst>
      <p:ext uri="{BB962C8B-B14F-4D97-AF65-F5344CB8AC3E}">
        <p14:creationId xmlns:p14="http://schemas.microsoft.com/office/powerpoint/2010/main" val="2548722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3. Nào ai tả được lòng mình gặp người yêu dấu? Nỗi vui như khúc sông chảy xiết bao bọc mình. </a:t>
            </a:r>
            <a:endParaRPr lang="en-US" dirty="0"/>
          </a:p>
        </p:txBody>
      </p:sp>
    </p:spTree>
    <p:extLst>
      <p:ext uri="{BB962C8B-B14F-4D97-AF65-F5344CB8AC3E}">
        <p14:creationId xmlns:p14="http://schemas.microsoft.com/office/powerpoint/2010/main" val="1966719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Dầu vậy, được nụ cười tươi trên môi Cứu Chúa, Tôi chắc sẽ ca: “Vinh thay cho tôi” muôn đời. </a:t>
            </a:r>
            <a:endParaRPr lang="en-US" dirty="0"/>
          </a:p>
        </p:txBody>
      </p:sp>
    </p:spTree>
    <p:extLst>
      <p:ext uri="{BB962C8B-B14F-4D97-AF65-F5344CB8AC3E}">
        <p14:creationId xmlns:p14="http://schemas.microsoft.com/office/powerpoint/2010/main" val="3129612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Ô! Tôi reo lên: </a:t>
            </a:r>
            <a:r>
              <a:rPr lang="en-US" dirty="0"/>
              <a:t/>
            </a:r>
            <a:br>
              <a:rPr lang="en-US" dirty="0"/>
            </a:br>
            <a:r>
              <a:rPr lang="vi-VN" dirty="0"/>
              <a:t>“Vinh thay cho tôi! </a:t>
            </a:r>
            <a:r>
              <a:rPr lang="en-US" dirty="0"/>
              <a:t/>
            </a:r>
            <a:br>
              <a:rPr lang="en-US" dirty="0"/>
            </a:br>
            <a:r>
              <a:rPr lang="vi-VN" dirty="0"/>
              <a:t>Vinh thay cho tôi! </a:t>
            </a:r>
            <a:r>
              <a:rPr lang="en-US" dirty="0"/>
              <a:t/>
            </a:r>
            <a:br>
              <a:rPr lang="en-US" dirty="0"/>
            </a:br>
            <a:r>
              <a:rPr lang="vi-VN" dirty="0"/>
              <a:t>Vinh thay cho tôi!” </a:t>
            </a:r>
            <a:endParaRPr lang="en-US" dirty="0"/>
          </a:p>
        </p:txBody>
      </p:sp>
    </p:spTree>
    <p:extLst>
      <p:ext uri="{BB962C8B-B14F-4D97-AF65-F5344CB8AC3E}">
        <p14:creationId xmlns:p14="http://schemas.microsoft.com/office/powerpoint/2010/main" val="3070163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Chính tôi sẽ thấy mặt </a:t>
            </a:r>
            <a:r>
              <a:rPr lang="en-US" dirty="0"/>
              <a:t/>
            </a:r>
            <a:br>
              <a:rPr lang="en-US" dirty="0"/>
            </a:br>
            <a:r>
              <a:rPr lang="vi-VN" dirty="0"/>
              <a:t>của Chúa, Tôi ca: </a:t>
            </a:r>
            <a:r>
              <a:rPr lang="en-US" dirty="0"/>
              <a:t/>
            </a:r>
            <a:br>
              <a:rPr lang="en-US" dirty="0"/>
            </a:br>
            <a:r>
              <a:rPr lang="vi-VN" dirty="0"/>
              <a:t>“Vinh diệu bấy! </a:t>
            </a:r>
            <a:r>
              <a:rPr lang="en-US" dirty="0"/>
              <a:t/>
            </a:r>
            <a:br>
              <a:rPr lang="en-US" dirty="0"/>
            </a:br>
            <a:r>
              <a:rPr lang="vi-VN" dirty="0"/>
              <a:t>Ô! Vinh diệu cho tôi!”. </a:t>
            </a:r>
            <a:endParaRPr lang="en-US" dirty="0"/>
          </a:p>
        </p:txBody>
      </p:sp>
    </p:spTree>
    <p:extLst>
      <p:ext uri="{BB962C8B-B14F-4D97-AF65-F5344CB8AC3E}">
        <p14:creationId xmlns:p14="http://schemas.microsoft.com/office/powerpoint/2010/main" val="2898090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a:t>1. </a:t>
            </a:r>
            <a:r>
              <a:rPr lang="vi-VN" dirty="0"/>
              <a:t>Thật khi thử rèn và nhọc nhằn đều qua hết, Phước biết bao đã ghé vào bến kia bình tịnh! </a:t>
            </a:r>
            <a:endParaRPr lang="en-US" dirty="0"/>
          </a:p>
        </p:txBody>
      </p:sp>
    </p:spTree>
    <p:extLst>
      <p:ext uri="{BB962C8B-B14F-4D97-AF65-F5344CB8AC3E}">
        <p14:creationId xmlns:p14="http://schemas.microsoft.com/office/powerpoint/2010/main" val="79512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Gần gũi, nhìn xem rõ </a:t>
            </a:r>
            <a:r>
              <a:rPr lang="en-US" dirty="0"/>
              <a:t/>
            </a:r>
            <a:br>
              <a:rPr lang="en-US" dirty="0"/>
            </a:br>
            <a:r>
              <a:rPr lang="vi-VN" dirty="0"/>
              <a:t>Chúa Jêsus yêu dấu, </a:t>
            </a:r>
            <a:r>
              <a:rPr lang="en-US" dirty="0"/>
              <a:t/>
            </a:r>
            <a:br>
              <a:rPr lang="en-US" dirty="0"/>
            </a:br>
            <a:r>
              <a:rPr lang="vi-VN" dirty="0"/>
              <a:t>Tôi chắc sẽ ca: “Vinh thay cho tôi” muôn đời. </a:t>
            </a:r>
            <a:endParaRPr lang="en-US" dirty="0"/>
          </a:p>
        </p:txBody>
      </p:sp>
    </p:spTree>
    <p:extLst>
      <p:ext uri="{BB962C8B-B14F-4D97-AF65-F5344CB8AC3E}">
        <p14:creationId xmlns:p14="http://schemas.microsoft.com/office/powerpoint/2010/main" val="4287053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Ô! Tôi reo lên: </a:t>
            </a:r>
            <a:r>
              <a:rPr lang="en-US" dirty="0"/>
              <a:t/>
            </a:r>
            <a:br>
              <a:rPr lang="en-US" dirty="0"/>
            </a:br>
            <a:r>
              <a:rPr lang="vi-VN" dirty="0"/>
              <a:t>“Vinh thay cho tôi! </a:t>
            </a:r>
            <a:r>
              <a:rPr lang="en-US" dirty="0"/>
              <a:t/>
            </a:r>
            <a:br>
              <a:rPr lang="en-US" dirty="0"/>
            </a:br>
            <a:r>
              <a:rPr lang="vi-VN" dirty="0"/>
              <a:t>Vinh thay cho tôi! </a:t>
            </a:r>
            <a:r>
              <a:rPr lang="en-US" dirty="0"/>
              <a:t/>
            </a:r>
            <a:br>
              <a:rPr lang="en-US" dirty="0"/>
            </a:br>
            <a:r>
              <a:rPr lang="vi-VN" dirty="0"/>
              <a:t>Vinh thay cho tôi!” </a:t>
            </a:r>
            <a:endParaRPr lang="en-US" dirty="0"/>
          </a:p>
        </p:txBody>
      </p:sp>
    </p:spTree>
    <p:extLst>
      <p:ext uri="{BB962C8B-B14F-4D97-AF65-F5344CB8AC3E}">
        <p14:creationId xmlns:p14="http://schemas.microsoft.com/office/powerpoint/2010/main" val="2696325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Chính tôi sẽ thấy mặt </a:t>
            </a:r>
            <a:r>
              <a:rPr lang="en-US" dirty="0"/>
              <a:t/>
            </a:r>
            <a:br>
              <a:rPr lang="en-US" dirty="0"/>
            </a:br>
            <a:r>
              <a:rPr lang="vi-VN" dirty="0"/>
              <a:t>của Chúa, Tôi ca: </a:t>
            </a:r>
            <a:r>
              <a:rPr lang="en-US" dirty="0"/>
              <a:t/>
            </a:r>
            <a:br>
              <a:rPr lang="en-US" dirty="0"/>
            </a:br>
            <a:r>
              <a:rPr lang="vi-VN" dirty="0"/>
              <a:t>“Vinh diệu bấy! </a:t>
            </a:r>
            <a:r>
              <a:rPr lang="en-US" dirty="0"/>
              <a:t/>
            </a:r>
            <a:br>
              <a:rPr lang="en-US" dirty="0"/>
            </a:br>
            <a:r>
              <a:rPr lang="vi-VN" dirty="0"/>
              <a:t>Ô! Vinh diệu cho tôi!”. </a:t>
            </a:r>
            <a:endParaRPr lang="en-US" dirty="0"/>
          </a:p>
        </p:txBody>
      </p:sp>
    </p:spTree>
    <p:extLst>
      <p:ext uri="{BB962C8B-B14F-4D97-AF65-F5344CB8AC3E}">
        <p14:creationId xmlns:p14="http://schemas.microsoft.com/office/powerpoint/2010/main" val="744872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2. Nhờ ân điển dồi dào, dày rộng Ngài ban phát, Chắc sau tôi có chỗ ở trên Thiên đàng Ngài. </a:t>
            </a:r>
            <a:endParaRPr lang="en-US" dirty="0"/>
          </a:p>
        </p:txBody>
      </p:sp>
    </p:spTree>
    <p:extLst>
      <p:ext uri="{BB962C8B-B14F-4D97-AF65-F5344CB8AC3E}">
        <p14:creationId xmlns:p14="http://schemas.microsoft.com/office/powerpoint/2010/main" val="3370367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Nguyện vọng được thành, xem ngắm dung nhan </a:t>
            </a:r>
            <a:r>
              <a:rPr lang="en-US" dirty="0"/>
              <a:t/>
            </a:r>
            <a:br>
              <a:rPr lang="en-US" dirty="0"/>
            </a:br>
            <a:r>
              <a:rPr lang="vi-VN" dirty="0"/>
              <a:t>của Chúa, Tôi chắc sẽ ca: “Vinh thay cho tôi” </a:t>
            </a:r>
            <a:r>
              <a:rPr lang="en-US" dirty="0"/>
              <a:t/>
            </a:r>
            <a:br>
              <a:rPr lang="en-US" dirty="0"/>
            </a:br>
            <a:r>
              <a:rPr lang="vi-VN" dirty="0"/>
              <a:t>muôn đời. </a:t>
            </a:r>
            <a:endParaRPr lang="en-US" dirty="0"/>
          </a:p>
        </p:txBody>
      </p:sp>
    </p:spTree>
    <p:extLst>
      <p:ext uri="{BB962C8B-B14F-4D97-AF65-F5344CB8AC3E}">
        <p14:creationId xmlns:p14="http://schemas.microsoft.com/office/powerpoint/2010/main" val="4222799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Ô! Tôi reo lên: </a:t>
            </a:r>
            <a:r>
              <a:rPr lang="en-US" dirty="0"/>
              <a:t/>
            </a:r>
            <a:br>
              <a:rPr lang="en-US" dirty="0"/>
            </a:br>
            <a:r>
              <a:rPr lang="vi-VN" dirty="0"/>
              <a:t>“Vinh thay cho tôi! </a:t>
            </a:r>
            <a:r>
              <a:rPr lang="en-US" dirty="0"/>
              <a:t/>
            </a:r>
            <a:br>
              <a:rPr lang="en-US" dirty="0"/>
            </a:br>
            <a:r>
              <a:rPr lang="vi-VN" dirty="0"/>
              <a:t>Vinh thay cho tôi! </a:t>
            </a:r>
            <a:r>
              <a:rPr lang="en-US" dirty="0"/>
              <a:t/>
            </a:r>
            <a:br>
              <a:rPr lang="en-US" dirty="0"/>
            </a:br>
            <a:r>
              <a:rPr lang="vi-VN" dirty="0"/>
              <a:t>Vinh thay cho tôi!” </a:t>
            </a:r>
            <a:endParaRPr lang="en-US" dirty="0"/>
          </a:p>
        </p:txBody>
      </p:sp>
    </p:spTree>
    <p:extLst>
      <p:ext uri="{BB962C8B-B14F-4D97-AF65-F5344CB8AC3E}">
        <p14:creationId xmlns:p14="http://schemas.microsoft.com/office/powerpoint/2010/main" val="3934704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Chính tôi sẽ thấy mặt </a:t>
            </a:r>
            <a:r>
              <a:rPr lang="en-US" dirty="0"/>
              <a:t/>
            </a:r>
            <a:br>
              <a:rPr lang="en-US" dirty="0"/>
            </a:br>
            <a:r>
              <a:rPr lang="vi-VN" dirty="0"/>
              <a:t>của Chúa, Tôi ca: </a:t>
            </a:r>
            <a:r>
              <a:rPr lang="en-US" dirty="0"/>
              <a:t/>
            </a:r>
            <a:br>
              <a:rPr lang="en-US" dirty="0"/>
            </a:br>
            <a:r>
              <a:rPr lang="vi-VN" dirty="0"/>
              <a:t>“Vinh diệu bấy! </a:t>
            </a:r>
            <a:r>
              <a:rPr lang="en-US" dirty="0"/>
              <a:t/>
            </a:r>
            <a:br>
              <a:rPr lang="en-US" dirty="0"/>
            </a:br>
            <a:r>
              <a:rPr lang="vi-VN" dirty="0"/>
              <a:t>Ô! Vinh diệu cho tôi!”. </a:t>
            </a:r>
            <a:endParaRPr lang="en-US" dirty="0"/>
          </a:p>
        </p:txBody>
      </p:sp>
    </p:spTree>
    <p:extLst>
      <p:ext uri="{BB962C8B-B14F-4D97-AF65-F5344CB8AC3E}">
        <p14:creationId xmlns:p14="http://schemas.microsoft.com/office/powerpoint/2010/main" val="3231197087"/>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ument Themes.potx" id="{6A44481B-8EE0-4478-8270-5C7A3D7973D1}" vid="{BC5D5854-44EB-413B-9822-CB9A1AE0F1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1137</TotalTime>
  <Words>150</Words>
  <Application>Microsoft Office PowerPoint</Application>
  <PresentationFormat>Widescreen</PresentationFormat>
  <Paragraphs>13</Paragraphs>
  <Slides>13</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13</vt:i4>
      </vt:variant>
    </vt:vector>
  </HeadingPairs>
  <TitlesOfParts>
    <vt:vector size="17" baseType="lpstr">
      <vt:lpstr>Arial</vt:lpstr>
      <vt:lpstr>Calibri</vt:lpstr>
      <vt:lpstr>faithstocks-template-powerpoint-001</vt:lpstr>
      <vt:lpstr>Presentation1</vt:lpstr>
      <vt:lpstr>Thánh Ca 485 VINH THAY CHO TÔI</vt:lpstr>
      <vt:lpstr>1. Thật khi thử rèn và nhọc nhằn đều qua hết, Phước biết bao đã ghé vào bến kia bình tịnh! </vt:lpstr>
      <vt:lpstr>Gần gũi, nhìn xem rõ  Chúa Jêsus yêu dấu,  Tôi chắc sẽ ca: “Vinh thay cho tôi” muôn đời. </vt:lpstr>
      <vt:lpstr>Ô! Tôi reo lên:  “Vinh thay cho tôi!  Vinh thay cho tôi!  Vinh thay cho tôi!” </vt:lpstr>
      <vt:lpstr>Chính tôi sẽ thấy mặt  của Chúa, Tôi ca:  “Vinh diệu bấy!  Ô! Vinh diệu cho tôi!”. </vt:lpstr>
      <vt:lpstr>2. Nhờ ân điển dồi dào, dày rộng Ngài ban phát, Chắc sau tôi có chỗ ở trên Thiên đàng Ngài. </vt:lpstr>
      <vt:lpstr>Nguyện vọng được thành, xem ngắm dung nhan  của Chúa, Tôi chắc sẽ ca: “Vinh thay cho tôi”  muôn đời. </vt:lpstr>
      <vt:lpstr>Ô! Tôi reo lên:  “Vinh thay cho tôi!  Vinh thay cho tôi!  Vinh thay cho tôi!” </vt:lpstr>
      <vt:lpstr>Chính tôi sẽ thấy mặt  của Chúa, Tôi ca:  “Vinh diệu bấy!  Ô! Vinh diệu cho tôi!”. </vt:lpstr>
      <vt:lpstr>3. Nào ai tả được lòng mình gặp người yêu dấu? Nỗi vui như khúc sông chảy xiết bao bọc mình. </vt:lpstr>
      <vt:lpstr>Dầu vậy, được nụ cười tươi trên môi Cứu Chúa, Tôi chắc sẽ ca: “Vinh thay cho tôi” muôn đời. </vt:lpstr>
      <vt:lpstr>Ô! Tôi reo lên:  “Vinh thay cho tôi!  Vinh thay cho tôi!  Vinh thay cho tôi!” </vt:lpstr>
      <vt:lpstr>Chính tôi sẽ thấy mặt  của Chúa, Tôi ca:  “Vinh diệu bấy!  Ô! Vinh diệu cho tôi!”.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138</cp:revision>
  <dcterms:created xsi:type="dcterms:W3CDTF">2018-01-22T13:58:03Z</dcterms:created>
  <dcterms:modified xsi:type="dcterms:W3CDTF">2018-11-08T04:47:52Z</dcterms:modified>
</cp:coreProperties>
</file>