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60" r:id="rId2"/>
  </p:sldMasterIdLst>
  <p:notesMasterIdLst>
    <p:notesMasterId r:id="rId20"/>
  </p:notesMasterIdLst>
  <p:sldIdLst>
    <p:sldId id="285" r:id="rId3"/>
    <p:sldId id="269" r:id="rId4"/>
    <p:sldId id="274" r:id="rId5"/>
    <p:sldId id="270" r:id="rId6"/>
    <p:sldId id="275" r:id="rId7"/>
    <p:sldId id="271" r:id="rId8"/>
    <p:sldId id="276" r:id="rId9"/>
    <p:sldId id="279" r:id="rId10"/>
    <p:sldId id="280" r:id="rId11"/>
    <p:sldId id="272" r:id="rId12"/>
    <p:sldId id="277" r:id="rId13"/>
    <p:sldId id="281" r:id="rId14"/>
    <p:sldId id="282" r:id="rId15"/>
    <p:sldId id="273" r:id="rId16"/>
    <p:sldId id="278" r:id="rId17"/>
    <p:sldId id="283" r:id="rId18"/>
    <p:sldId id="28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832" autoAdjust="0"/>
    <p:restoredTop sz="86410" autoAdjust="0"/>
  </p:normalViewPr>
  <p:slideViewPr>
    <p:cSldViewPr snapToGrid="0">
      <p:cViewPr varScale="1">
        <p:scale>
          <a:sx n="67" d="100"/>
          <a:sy n="67" d="100"/>
        </p:scale>
        <p:origin x="408" y="60"/>
      </p:cViewPr>
      <p:guideLst>
        <p:guide orient="horz" pos="2160"/>
        <p:guide pos="3840"/>
      </p:guideLst>
    </p:cSldViewPr>
  </p:slideViewPr>
  <p:outlineViewPr>
    <p:cViewPr>
      <p:scale>
        <a:sx n="33" d="100"/>
        <a:sy n="33" d="100"/>
      </p:scale>
      <p:origin x="0" y="-834"/>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296782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060170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rgbClr val="FFFF00"/>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03383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903328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847540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908618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9391268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9500872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927102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7262079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3332384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870570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486</a:t>
            </a:r>
            <a:br>
              <a:rPr lang="en-US" dirty="0"/>
            </a:br>
            <a:r>
              <a:rPr lang="en-US" dirty="0"/>
              <a:t>KÌA, CHÚA ĐẾN</a:t>
            </a:r>
          </a:p>
        </p:txBody>
      </p:sp>
    </p:spTree>
    <p:extLst>
      <p:ext uri="{BB962C8B-B14F-4D97-AF65-F5344CB8AC3E}">
        <p14:creationId xmlns:p14="http://schemas.microsoft.com/office/powerpoint/2010/main" val="1277739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3. Lạy Jê-sus, Chiên Con khiêm tốn kia, Cao trọng thay, Sư tử của Giu-đa! </a:t>
            </a:r>
            <a:endParaRPr lang="en-US" dirty="0"/>
          </a:p>
        </p:txBody>
      </p:sp>
    </p:spTree>
    <p:extLst>
      <p:ext uri="{BB962C8B-B14F-4D97-AF65-F5344CB8AC3E}">
        <p14:creationId xmlns:p14="http://schemas.microsoft.com/office/powerpoint/2010/main" val="74713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Hỡi Đấng Thánh, </a:t>
            </a:r>
            <a:r>
              <a:rPr lang="en-US" dirty="0"/>
              <a:t/>
            </a:r>
            <a:br>
              <a:rPr lang="en-US" dirty="0"/>
            </a:br>
            <a:r>
              <a:rPr lang="vi-VN" dirty="0"/>
              <a:t>Vợ luôn đang đợi trông, Khoác áo trắng vui rước Tân lang ta. </a:t>
            </a:r>
            <a:endParaRPr lang="en-US" dirty="0"/>
          </a:p>
        </p:txBody>
      </p:sp>
    </p:spTree>
    <p:extLst>
      <p:ext uri="{BB962C8B-B14F-4D97-AF65-F5344CB8AC3E}">
        <p14:creationId xmlns:p14="http://schemas.microsoft.com/office/powerpoint/2010/main" val="3894932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Kìa! Chúa đến, phải </a:t>
            </a:r>
            <a:r>
              <a:rPr lang="en-US" dirty="0"/>
              <a:t/>
            </a:r>
            <a:br>
              <a:rPr lang="en-US" dirty="0"/>
            </a:br>
            <a:r>
              <a:rPr lang="vi-VN" dirty="0"/>
              <a:t>Jê-sus đến. Kìa, Chúa đến, vinh hiển oai quyền thay! </a:t>
            </a:r>
            <a:endParaRPr lang="en-US" dirty="0"/>
          </a:p>
        </p:txBody>
      </p:sp>
    </p:spTree>
    <p:extLst>
      <p:ext uri="{BB962C8B-B14F-4D97-AF65-F5344CB8AC3E}">
        <p14:creationId xmlns:p14="http://schemas.microsoft.com/office/powerpoint/2010/main" val="2134289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Kìa, Chúa đến, cai quản vinh diệu thay! </a:t>
            </a:r>
            <a:r>
              <a:rPr lang="en-US" dirty="0"/>
              <a:t/>
            </a:r>
            <a:br>
              <a:rPr lang="en-US" dirty="0"/>
            </a:br>
            <a:r>
              <a:rPr lang="vi-VN" dirty="0"/>
              <a:t>Chirst chắc đến, </a:t>
            </a:r>
            <a:r>
              <a:rPr lang="en-US" dirty="0"/>
              <a:t/>
            </a:r>
            <a:br>
              <a:rPr lang="en-US" dirty="0"/>
            </a:br>
            <a:r>
              <a:rPr lang="vi-VN" dirty="0"/>
              <a:t>phải Jê-sus đến. </a:t>
            </a:r>
            <a:endParaRPr lang="en-US" dirty="0"/>
          </a:p>
        </p:txBody>
      </p:sp>
    </p:spTree>
    <p:extLst>
      <p:ext uri="{BB962C8B-B14F-4D97-AF65-F5344CB8AC3E}">
        <p14:creationId xmlns:p14="http://schemas.microsoft.com/office/powerpoint/2010/main" val="56202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4. Này người tội, </a:t>
            </a:r>
            <a:r>
              <a:rPr lang="en-US" dirty="0"/>
              <a:t/>
            </a:r>
            <a:br>
              <a:rPr lang="en-US" dirty="0"/>
            </a:br>
            <a:r>
              <a:rPr lang="vi-VN" dirty="0"/>
              <a:t>mau đến với Chúa ngay, Ngài mời anh, thương anh khẩn thiết thay. </a:t>
            </a:r>
          </a:p>
        </p:txBody>
      </p:sp>
    </p:spTree>
    <p:extLst>
      <p:ext uri="{BB962C8B-B14F-4D97-AF65-F5344CB8AC3E}">
        <p14:creationId xmlns:p14="http://schemas.microsoft.com/office/powerpoint/2010/main" val="437288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Hãy kíp đến, </a:t>
            </a:r>
            <a:r>
              <a:rPr lang="en-US" dirty="0"/>
              <a:t/>
            </a:r>
            <a:br>
              <a:rPr lang="en-US" dirty="0"/>
            </a:br>
            <a:r>
              <a:rPr lang="vi-VN" dirty="0"/>
              <a:t>vì khi đời nầy qua, </a:t>
            </a:r>
            <a:r>
              <a:rPr lang="en-US" dirty="0"/>
              <a:t/>
            </a:r>
            <a:br>
              <a:rPr lang="en-US" dirty="0"/>
            </a:br>
            <a:r>
              <a:rPr lang="vi-VN" dirty="0"/>
              <a:t>Ân điển hết, </a:t>
            </a:r>
            <a:r>
              <a:rPr lang="en-US" dirty="0"/>
              <a:t/>
            </a:r>
            <a:br>
              <a:rPr lang="en-US" dirty="0"/>
            </a:br>
            <a:r>
              <a:rPr lang="vi-VN" dirty="0"/>
              <a:t>oan uổng cơ hội hay. </a:t>
            </a:r>
            <a:endParaRPr lang="en-US" dirty="0"/>
          </a:p>
        </p:txBody>
      </p:sp>
    </p:spTree>
    <p:extLst>
      <p:ext uri="{BB962C8B-B14F-4D97-AF65-F5344CB8AC3E}">
        <p14:creationId xmlns:p14="http://schemas.microsoft.com/office/powerpoint/2010/main" val="1607482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Kìa! Chúa đến, phải </a:t>
            </a:r>
            <a:r>
              <a:rPr lang="en-US" dirty="0"/>
              <a:t/>
            </a:r>
            <a:br>
              <a:rPr lang="en-US" dirty="0"/>
            </a:br>
            <a:r>
              <a:rPr lang="vi-VN" dirty="0"/>
              <a:t>Jê-sus đến. Kìa, Chúa đến, vinh hiển oai quyền thay! </a:t>
            </a:r>
            <a:endParaRPr lang="en-US" dirty="0"/>
          </a:p>
        </p:txBody>
      </p:sp>
    </p:spTree>
    <p:extLst>
      <p:ext uri="{BB962C8B-B14F-4D97-AF65-F5344CB8AC3E}">
        <p14:creationId xmlns:p14="http://schemas.microsoft.com/office/powerpoint/2010/main" val="4225602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Kìa, Chúa đến, cai quản vinh diệu thay! </a:t>
            </a:r>
            <a:r>
              <a:rPr lang="en-US" dirty="0"/>
              <a:t/>
            </a:r>
            <a:br>
              <a:rPr lang="en-US" dirty="0"/>
            </a:br>
            <a:r>
              <a:rPr lang="vi-VN" dirty="0"/>
              <a:t>Chirst chắc đến, </a:t>
            </a:r>
            <a:r>
              <a:rPr lang="en-US" dirty="0"/>
              <a:t/>
            </a:r>
            <a:br>
              <a:rPr lang="en-US" dirty="0"/>
            </a:br>
            <a:r>
              <a:rPr lang="vi-VN" dirty="0"/>
              <a:t>phải Jê-sus đến. </a:t>
            </a:r>
            <a:endParaRPr lang="en-US" dirty="0"/>
          </a:p>
        </p:txBody>
      </p:sp>
    </p:spTree>
    <p:extLst>
      <p:ext uri="{BB962C8B-B14F-4D97-AF65-F5344CB8AC3E}">
        <p14:creationId xmlns:p14="http://schemas.microsoft.com/office/powerpoint/2010/main" val="141766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a:t>1. </a:t>
            </a:r>
            <a:r>
              <a:rPr lang="vi-VN" dirty="0"/>
              <a:t>Hằng cầu nguyện, </a:t>
            </a:r>
            <a:r>
              <a:rPr lang="en-US" dirty="0"/>
              <a:t/>
            </a:r>
            <a:br>
              <a:rPr lang="en-US" dirty="0"/>
            </a:br>
            <a:r>
              <a:rPr lang="vi-VN" dirty="0"/>
              <a:t>tỉnh thức mở mắt xem, Bầu trời rung rinh khi Christ giáng lâm. </a:t>
            </a:r>
            <a:endParaRPr lang="en-US" dirty="0"/>
          </a:p>
        </p:txBody>
      </p:sp>
    </p:spTree>
    <p:extLst>
      <p:ext uri="{BB962C8B-B14F-4D97-AF65-F5344CB8AC3E}">
        <p14:creationId xmlns:p14="http://schemas.microsoft.com/office/powerpoint/2010/main" val="795123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Hãy chiếu sáng đèn linh, châm dầu thêm, </a:t>
            </a:r>
            <a:r>
              <a:rPr lang="en-US" dirty="0"/>
              <a:t/>
            </a:r>
            <a:br>
              <a:rPr lang="en-US" dirty="0"/>
            </a:br>
            <a:r>
              <a:rPr lang="vi-VN" dirty="0"/>
              <a:t>Sắp sửa rước </a:t>
            </a:r>
            <a:r>
              <a:rPr lang="en-US" dirty="0"/>
              <a:t/>
            </a:r>
            <a:br>
              <a:rPr lang="en-US" dirty="0"/>
            </a:br>
            <a:r>
              <a:rPr lang="vi-VN" dirty="0"/>
              <a:t>Vua hiển vinh hiện ra. </a:t>
            </a:r>
            <a:endParaRPr lang="en-US" dirty="0"/>
          </a:p>
        </p:txBody>
      </p:sp>
    </p:spTree>
    <p:extLst>
      <p:ext uri="{BB962C8B-B14F-4D97-AF65-F5344CB8AC3E}">
        <p14:creationId xmlns:p14="http://schemas.microsoft.com/office/powerpoint/2010/main" val="1481917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Kìa! Chúa đến, phải </a:t>
            </a:r>
            <a:r>
              <a:rPr lang="en-US" dirty="0"/>
              <a:t/>
            </a:r>
            <a:br>
              <a:rPr lang="en-US" dirty="0"/>
            </a:br>
            <a:r>
              <a:rPr lang="vi-VN" dirty="0"/>
              <a:t>Jê-sus đến. Kìa, Chúa đến, vinh hiển oai quyền thay! </a:t>
            </a:r>
            <a:endParaRPr lang="en-US" dirty="0"/>
          </a:p>
        </p:txBody>
      </p:sp>
    </p:spTree>
    <p:extLst>
      <p:ext uri="{BB962C8B-B14F-4D97-AF65-F5344CB8AC3E}">
        <p14:creationId xmlns:p14="http://schemas.microsoft.com/office/powerpoint/2010/main" val="2797391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Kìa, Chúa đến, cai quản vinh diệu thay! </a:t>
            </a:r>
            <a:r>
              <a:rPr lang="en-US" dirty="0"/>
              <a:t/>
            </a:r>
            <a:br>
              <a:rPr lang="en-US" dirty="0"/>
            </a:br>
            <a:r>
              <a:rPr lang="vi-VN" dirty="0"/>
              <a:t>Chirst chắc đến, </a:t>
            </a:r>
            <a:r>
              <a:rPr lang="en-US" dirty="0"/>
              <a:t/>
            </a:r>
            <a:br>
              <a:rPr lang="en-US" dirty="0"/>
            </a:br>
            <a:r>
              <a:rPr lang="vi-VN" dirty="0"/>
              <a:t>phải Jê-sus đến. </a:t>
            </a:r>
            <a:endParaRPr lang="en-US" dirty="0"/>
          </a:p>
        </p:txBody>
      </p:sp>
    </p:spTree>
    <p:extLst>
      <p:ext uri="{BB962C8B-B14F-4D97-AF65-F5344CB8AC3E}">
        <p14:creationId xmlns:p14="http://schemas.microsoft.com/office/powerpoint/2010/main" val="1586655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2. Hằng gìn lời Christ </a:t>
            </a:r>
            <a:r>
              <a:rPr lang="en-US" dirty="0"/>
              <a:t/>
            </a:r>
            <a:br>
              <a:rPr lang="en-US" dirty="0"/>
            </a:br>
            <a:r>
              <a:rPr lang="vi-VN" dirty="0"/>
              <a:t>đã hứa với ta, </a:t>
            </a:r>
            <a:r>
              <a:rPr lang="en-US" dirty="0"/>
              <a:t/>
            </a:r>
            <a:br>
              <a:rPr lang="en-US" dirty="0"/>
            </a:br>
            <a:r>
              <a:rPr lang="vi-VN" dirty="0"/>
              <a:t>Tội được tha, </a:t>
            </a:r>
            <a:r>
              <a:rPr lang="en-US" dirty="0"/>
              <a:t/>
            </a:r>
            <a:br>
              <a:rPr lang="en-US" dirty="0"/>
            </a:br>
            <a:r>
              <a:rPr lang="vi-VN" dirty="0"/>
              <a:t>gia thêm ân tứ lạ. </a:t>
            </a:r>
            <a:endParaRPr lang="en-US" dirty="0"/>
          </a:p>
        </p:txBody>
      </p:sp>
    </p:spTree>
    <p:extLst>
      <p:ext uri="{BB962C8B-B14F-4D97-AF65-F5344CB8AC3E}">
        <p14:creationId xmlns:p14="http://schemas.microsoft.com/office/powerpoint/2010/main" val="2948759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Áo phiếu trắng trong huyết Chiên, mặc đi, </a:t>
            </a:r>
            <a:r>
              <a:rPr lang="en-US" dirty="0"/>
              <a:t/>
            </a:r>
            <a:br>
              <a:rPr lang="en-US" dirty="0"/>
            </a:br>
            <a:r>
              <a:rPr lang="vi-VN" dirty="0"/>
              <a:t>Kíp tỉnh thức rao giảng Tin Lành ra. </a:t>
            </a:r>
            <a:endParaRPr lang="en-US" dirty="0"/>
          </a:p>
        </p:txBody>
      </p:sp>
    </p:spTree>
    <p:extLst>
      <p:ext uri="{BB962C8B-B14F-4D97-AF65-F5344CB8AC3E}">
        <p14:creationId xmlns:p14="http://schemas.microsoft.com/office/powerpoint/2010/main" val="3395764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Kìa! Chúa đến, phải </a:t>
            </a:r>
            <a:r>
              <a:rPr lang="en-US" dirty="0"/>
              <a:t/>
            </a:r>
            <a:br>
              <a:rPr lang="en-US" dirty="0"/>
            </a:br>
            <a:r>
              <a:rPr lang="vi-VN" dirty="0"/>
              <a:t>Jê-sus đến. Kìa, Chúa đến, vinh hiển oai quyền thay! </a:t>
            </a:r>
            <a:endParaRPr lang="en-US" dirty="0"/>
          </a:p>
        </p:txBody>
      </p:sp>
    </p:spTree>
    <p:extLst>
      <p:ext uri="{BB962C8B-B14F-4D97-AF65-F5344CB8AC3E}">
        <p14:creationId xmlns:p14="http://schemas.microsoft.com/office/powerpoint/2010/main" val="2495947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Kìa, Chúa đến, cai quản vinh diệu thay! </a:t>
            </a:r>
            <a:r>
              <a:rPr lang="en-US" dirty="0"/>
              <a:t/>
            </a:r>
            <a:br>
              <a:rPr lang="en-US" dirty="0"/>
            </a:br>
            <a:r>
              <a:rPr lang="vi-VN" dirty="0"/>
              <a:t>Chirst chắc đến, </a:t>
            </a:r>
            <a:r>
              <a:rPr lang="en-US" dirty="0"/>
              <a:t/>
            </a:r>
            <a:br>
              <a:rPr lang="en-US" dirty="0"/>
            </a:br>
            <a:r>
              <a:rPr lang="vi-VN" dirty="0"/>
              <a:t>phải Jê-sus đến. </a:t>
            </a:r>
            <a:endParaRPr lang="en-US" dirty="0"/>
          </a:p>
        </p:txBody>
      </p:sp>
    </p:spTree>
    <p:extLst>
      <p:ext uri="{BB962C8B-B14F-4D97-AF65-F5344CB8AC3E}">
        <p14:creationId xmlns:p14="http://schemas.microsoft.com/office/powerpoint/2010/main" val="1570401550"/>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ocument Themes.potx" id="{6A44481B-8EE0-4478-8270-5C7A3D7973D1}" vid="{BC5D5854-44EB-413B-9822-CB9A1AE0F1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1140</TotalTime>
  <Words>137</Words>
  <Application>Microsoft Office PowerPoint</Application>
  <PresentationFormat>Widescreen</PresentationFormat>
  <Paragraphs>17</Paragraphs>
  <Slides>17</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17</vt:i4>
      </vt:variant>
    </vt:vector>
  </HeadingPairs>
  <TitlesOfParts>
    <vt:vector size="21" baseType="lpstr">
      <vt:lpstr>Arial</vt:lpstr>
      <vt:lpstr>Calibri</vt:lpstr>
      <vt:lpstr>faithstocks-template-powerpoint-001</vt:lpstr>
      <vt:lpstr>Presentation1</vt:lpstr>
      <vt:lpstr>Thánh Ca 486 KÌA, CHÚA ĐẾN</vt:lpstr>
      <vt:lpstr>1. Hằng cầu nguyện,  tỉnh thức mở mắt xem, Bầu trời rung rinh khi Christ giáng lâm. </vt:lpstr>
      <vt:lpstr>Hãy chiếu sáng đèn linh, châm dầu thêm,  Sắp sửa rước  Vua hiển vinh hiện ra. </vt:lpstr>
      <vt:lpstr>Kìa! Chúa đến, phải  Jê-sus đến. Kìa, Chúa đến, vinh hiển oai quyền thay! </vt:lpstr>
      <vt:lpstr>Kìa, Chúa đến, cai quản vinh diệu thay!  Chirst chắc đến,  phải Jê-sus đến. </vt:lpstr>
      <vt:lpstr>2. Hằng gìn lời Christ  đã hứa với ta,  Tội được tha,  gia thêm ân tứ lạ. </vt:lpstr>
      <vt:lpstr>Áo phiếu trắng trong huyết Chiên, mặc đi,  Kíp tỉnh thức rao giảng Tin Lành ra. </vt:lpstr>
      <vt:lpstr>Kìa! Chúa đến, phải  Jê-sus đến. Kìa, Chúa đến, vinh hiển oai quyền thay! </vt:lpstr>
      <vt:lpstr>Kìa, Chúa đến, cai quản vinh diệu thay!  Chirst chắc đến,  phải Jê-sus đến. </vt:lpstr>
      <vt:lpstr>3. Lạy Jê-sus, Chiên Con khiêm tốn kia, Cao trọng thay, Sư tử của Giu-đa! </vt:lpstr>
      <vt:lpstr>Hỡi Đấng Thánh,  Vợ luôn đang đợi trông, Khoác áo trắng vui rước Tân lang ta. </vt:lpstr>
      <vt:lpstr>Kìa! Chúa đến, phải  Jê-sus đến. Kìa, Chúa đến, vinh hiển oai quyền thay! </vt:lpstr>
      <vt:lpstr>Kìa, Chúa đến, cai quản vinh diệu thay!  Chirst chắc đến,  phải Jê-sus đến. </vt:lpstr>
      <vt:lpstr>4. Này người tội,  mau đến với Chúa ngay, Ngài mời anh, thương anh khẩn thiết thay. </vt:lpstr>
      <vt:lpstr>Hãy kíp đến,  vì khi đời nầy qua,  Ân điển hết,  oan uổng cơ hội hay. </vt:lpstr>
      <vt:lpstr>Kìa! Chúa đến, phải  Jê-sus đến. Kìa, Chúa đến, vinh hiển oai quyền thay! </vt:lpstr>
      <vt:lpstr>Kìa, Chúa đến, cai quản vinh diệu thay!  Chirst chắc đến,  phải Jê-sus đến.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140</cp:revision>
  <dcterms:created xsi:type="dcterms:W3CDTF">2018-01-22T13:58:03Z</dcterms:created>
  <dcterms:modified xsi:type="dcterms:W3CDTF">2018-11-08T04:47:44Z</dcterms:modified>
</cp:coreProperties>
</file>