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1" r:id="rId3"/>
    <p:sldId id="269" r:id="rId4"/>
    <p:sldId id="270" r:id="rId5"/>
    <p:sldId id="271" r:id="rId6"/>
    <p:sldId id="272" r:id="rId7"/>
    <p:sldId id="273" r:id="rId8"/>
    <p:sldId id="274" r:id="rId9"/>
    <p:sldId id="277" r:id="rId10"/>
    <p:sldId id="278" r:id="rId11"/>
    <p:sldId id="275" r:id="rId12"/>
    <p:sldId id="276"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91921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51262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7004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54016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7919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5322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98553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65588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2052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27392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574248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69116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487</a:t>
            </a:r>
            <a:br>
              <a:rPr lang="en-US" dirty="0"/>
            </a:br>
            <a:r>
              <a:rPr lang="en-US" dirty="0"/>
              <a:t>KHI CHÚA KÊU TÊN, </a:t>
            </a:r>
            <a:br>
              <a:rPr lang="en-US" dirty="0"/>
            </a:br>
            <a:r>
              <a:rPr lang="en-US" dirty="0"/>
              <a:t>TÔI SẼ Ở ĐÓ!</a:t>
            </a:r>
          </a:p>
        </p:txBody>
      </p:sp>
    </p:spTree>
    <p:extLst>
      <p:ext uri="{BB962C8B-B14F-4D97-AF65-F5344CB8AC3E}">
        <p14:creationId xmlns:p14="http://schemas.microsoft.com/office/powerpoint/2010/main" val="158891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Anh em hãy quyết gánh ách Jê-sus từ buổi sáng đến khi trời tà, Anh em hãy cất tiếng lớn hát kính khen hồng ân! </a:t>
            </a:r>
            <a:endParaRPr lang="en-US" dirty="0"/>
          </a:p>
        </p:txBody>
      </p:sp>
    </p:spTree>
    <p:extLst>
      <p:ext uri="{BB962C8B-B14F-4D97-AF65-F5344CB8AC3E}">
        <p14:creationId xmlns:p14="http://schemas.microsoft.com/office/powerpoint/2010/main" val="43500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tranh đấu hết, </a:t>
            </a:r>
            <a:r>
              <a:rPr lang="en-US" dirty="0"/>
              <a:t/>
            </a:r>
            <a:br>
              <a:rPr lang="en-US" dirty="0"/>
            </a:br>
            <a:r>
              <a:rPr lang="vi-VN" dirty="0"/>
              <a:t>khúc chiến thắng vang xa trên đất muôn năm hòa bình, Tôi sẽ có ở đó khi Chúa kêu tên của tôi. </a:t>
            </a:r>
          </a:p>
        </p:txBody>
      </p:sp>
    </p:spTree>
    <p:extLst>
      <p:ext uri="{BB962C8B-B14F-4D97-AF65-F5344CB8AC3E}">
        <p14:creationId xmlns:p14="http://schemas.microsoft.com/office/powerpoint/2010/main" val="87169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sách quý thay! </a:t>
            </a:r>
            <a:r>
              <a:rPr lang="en-US" dirty="0"/>
              <a:t/>
            </a:r>
            <a:br>
              <a:rPr lang="en-US" dirty="0"/>
            </a:br>
            <a:r>
              <a:rPr lang="vi-VN" dirty="0"/>
              <a:t>Khi Đấng Christ tuyên danh sách quý thay! </a:t>
            </a:r>
            <a:endParaRPr lang="en-US" dirty="0"/>
          </a:p>
        </p:txBody>
      </p:sp>
    </p:spTree>
    <p:extLst>
      <p:ext uri="{BB962C8B-B14F-4D97-AF65-F5344CB8AC3E}">
        <p14:creationId xmlns:p14="http://schemas.microsoft.com/office/powerpoint/2010/main" val="203667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thật tuyệt thay, </a:t>
            </a:r>
            <a:r>
              <a:rPr lang="en-US" dirty="0"/>
              <a:t/>
            </a:r>
            <a:br>
              <a:rPr lang="en-US" dirty="0"/>
            </a:br>
            <a:r>
              <a:rPr lang="vi-VN" dirty="0"/>
              <a:t>Tôi sẽ có ở đó khi Chúa kêu tên của tôi. </a:t>
            </a:r>
            <a:endParaRPr lang="en-US" dirty="0"/>
          </a:p>
        </p:txBody>
      </p:sp>
    </p:spTree>
    <p:extLst>
      <p:ext uri="{BB962C8B-B14F-4D97-AF65-F5344CB8AC3E}">
        <p14:creationId xmlns:p14="http://schemas.microsoft.com/office/powerpoint/2010/main" val="141280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Khi Thiên sứ Đấng Christ đến với loa vang, đêm tối tăm không hề lại, Ban mai chói lói, rạng rỡ, vĩnh viễn tươi đẹp thay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muôn ức Thánh Chúa đã cứu xưa nay vui nhóm trên thiên đàng Ngài </a:t>
            </a:r>
            <a:r>
              <a:rPr lang="en-US" dirty="0"/>
              <a:t/>
            </a:r>
            <a:br>
              <a:rPr lang="en-US" dirty="0"/>
            </a:br>
            <a:r>
              <a:rPr lang="vi-VN" dirty="0"/>
              <a:t>Tôi sẽ có ở đó khi Chúa kêu tên của tôi. </a:t>
            </a:r>
            <a:endParaRPr lang="en-US" dirty="0"/>
          </a:p>
        </p:txBody>
      </p:sp>
    </p:spTree>
    <p:extLst>
      <p:ext uri="{BB962C8B-B14F-4D97-AF65-F5344CB8AC3E}">
        <p14:creationId xmlns:p14="http://schemas.microsoft.com/office/powerpoint/2010/main" val="295509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sách quý thay! </a:t>
            </a:r>
            <a:r>
              <a:rPr lang="en-US" dirty="0"/>
              <a:t/>
            </a:r>
            <a:br>
              <a:rPr lang="en-US" dirty="0"/>
            </a:br>
            <a:r>
              <a:rPr lang="vi-VN" dirty="0"/>
              <a:t>Khi Đấng Christ tuyên danh sách quý thay! </a:t>
            </a:r>
            <a:endParaRPr lang="en-US" dirty="0"/>
          </a:p>
        </p:txBody>
      </p:sp>
    </p:spTree>
    <p:extLst>
      <p:ext uri="{BB962C8B-B14F-4D97-AF65-F5344CB8AC3E}">
        <p14:creationId xmlns:p14="http://schemas.microsoft.com/office/powerpoint/2010/main" val="122928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thật tuyệt thay, </a:t>
            </a:r>
            <a:r>
              <a:rPr lang="en-US" dirty="0"/>
              <a:t/>
            </a:r>
            <a:br>
              <a:rPr lang="en-US" dirty="0"/>
            </a:br>
            <a:r>
              <a:rPr lang="vi-VN" dirty="0"/>
              <a:t>Tôi sẽ có ở đó khi Chúa kêu tên của tôi. </a:t>
            </a:r>
            <a:endParaRPr lang="en-US" dirty="0"/>
          </a:p>
        </p:txBody>
      </p:sp>
    </p:spTree>
    <p:extLst>
      <p:ext uri="{BB962C8B-B14F-4D97-AF65-F5344CB8AC3E}">
        <p14:creationId xmlns:p14="http://schemas.microsoft.com/office/powerpoint/2010/main" val="10377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300" dirty="0"/>
              <a:t>2. Ban mai sáng láng, các Thánh chết xưa kia nay sống lại khỏi phần mộ, Vinh quang Đấng Christ chiến thắng, các Thánh nay cùng chia. </a:t>
            </a:r>
            <a:endParaRPr lang="en-US" spc="-300" dirty="0"/>
          </a:p>
        </p:txBody>
      </p:sp>
    </p:spTree>
    <p:extLst>
      <p:ext uri="{BB962C8B-B14F-4D97-AF65-F5344CB8AC3E}">
        <p14:creationId xmlns:p14="http://schemas.microsoft.com/office/powerpoint/2010/main" val="331728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trên cõi phước quá trí chúng ta anh em nhóm nhau ca tụng Ngài </a:t>
            </a:r>
            <a:r>
              <a:rPr lang="en-US" dirty="0"/>
              <a:t/>
            </a:r>
            <a:br>
              <a:rPr lang="en-US" dirty="0"/>
            </a:br>
            <a:r>
              <a:rPr lang="vi-VN" dirty="0"/>
              <a:t>Tôi sẽ có ở đó khi Chúa kêu tên của tôi. </a:t>
            </a:r>
            <a:endParaRPr lang="en-US" dirty="0"/>
          </a:p>
        </p:txBody>
      </p:sp>
    </p:spTree>
    <p:extLst>
      <p:ext uri="{BB962C8B-B14F-4D97-AF65-F5344CB8AC3E}">
        <p14:creationId xmlns:p14="http://schemas.microsoft.com/office/powerpoint/2010/main" val="29647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sách quý thay! </a:t>
            </a:r>
            <a:r>
              <a:rPr lang="en-US" dirty="0"/>
              <a:t/>
            </a:r>
            <a:br>
              <a:rPr lang="en-US" dirty="0"/>
            </a:br>
            <a:r>
              <a:rPr lang="vi-VN" dirty="0"/>
              <a:t>Khi Đấng Christ tuyên danh sách quý thay! </a:t>
            </a:r>
            <a:endParaRPr lang="en-US" dirty="0"/>
          </a:p>
        </p:txBody>
      </p:sp>
    </p:spTree>
    <p:extLst>
      <p:ext uri="{BB962C8B-B14F-4D97-AF65-F5344CB8AC3E}">
        <p14:creationId xmlns:p14="http://schemas.microsoft.com/office/powerpoint/2010/main" val="147556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Khi Đấng Christ tuyên danh thật tuyệt thay, </a:t>
            </a:r>
            <a:r>
              <a:rPr lang="en-US" dirty="0"/>
              <a:t/>
            </a:r>
            <a:br>
              <a:rPr lang="en-US" dirty="0"/>
            </a:br>
            <a:r>
              <a:rPr lang="vi-VN" dirty="0"/>
              <a:t>Tôi sẽ có ở đó khi Chúa kêu tên của tôi. </a:t>
            </a:r>
            <a:endParaRPr lang="en-US" dirty="0"/>
          </a:p>
        </p:txBody>
      </p:sp>
    </p:spTree>
    <p:extLst>
      <p:ext uri="{BB962C8B-B14F-4D97-AF65-F5344CB8AC3E}">
        <p14:creationId xmlns:p14="http://schemas.microsoft.com/office/powerpoint/2010/main" val="269490077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1143</TotalTime>
  <Words>185</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487 KHI CHÚA KÊU TÊN,  TÔI SẼ Ở ĐÓ!</vt:lpstr>
      <vt:lpstr>1. Khi Thiên sứ Đấng Christ đến với loa vang, đêm tối tăm không hề lại, Ban mai chói lói, rạng rỡ, vĩnh viễn tươi đẹp thay </vt:lpstr>
      <vt:lpstr>Khi muôn ức Thánh Chúa đã cứu xưa nay vui nhóm trên thiên đàng Ngài  Tôi sẽ có ở đó khi Chúa kêu tên của tôi. </vt:lpstr>
      <vt:lpstr>Khi Đấng Christ tuyên danh sách quý thay!  Khi Đấng Christ tuyên danh sách quý thay! </vt:lpstr>
      <vt:lpstr>Khi Đấng Christ tuyên danh thật tuyệt thay,  Tôi sẽ có ở đó khi Chúa kêu tên của tôi. </vt:lpstr>
      <vt:lpstr>2. Ban mai sáng láng, các Thánh chết xưa kia nay sống lại khỏi phần mộ, Vinh quang Đấng Christ chiến thắng, các Thánh nay cùng chia. </vt:lpstr>
      <vt:lpstr>Khi trên cõi phước quá trí chúng ta anh em nhóm nhau ca tụng Ngài  Tôi sẽ có ở đó khi Chúa kêu tên của tôi. </vt:lpstr>
      <vt:lpstr>Khi Đấng Christ tuyên danh sách quý thay!  Khi Đấng Christ tuyên danh sách quý thay! </vt:lpstr>
      <vt:lpstr>Khi Đấng Christ tuyên danh thật tuyệt thay,  Tôi sẽ có ở đó khi Chúa kêu tên của tôi. </vt:lpstr>
      <vt:lpstr>3. Anh em hãy quyết gánh ách Jê-sus từ buổi sáng đến khi trời tà, Anh em hãy cất tiếng lớn hát kính khen hồng ân! </vt:lpstr>
      <vt:lpstr>Khi tranh đấu hết,  khúc chiến thắng vang xa trên đất muôn năm hòa bình, Tôi sẽ có ở đó khi Chúa kêu tên của tôi. </vt:lpstr>
      <vt:lpstr>Khi Đấng Christ tuyên danh sách quý thay!  Khi Đấng Christ tuyên danh sách quý thay! </vt:lpstr>
      <vt:lpstr>Khi Đấng Christ tuyên danh thật tuyệt thay,  Tôi sẽ có ở đó khi Chúa kêu tên của tôi.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144</cp:revision>
  <dcterms:created xsi:type="dcterms:W3CDTF">2018-01-22T13:58:03Z</dcterms:created>
  <dcterms:modified xsi:type="dcterms:W3CDTF">2018-11-08T04:47:33Z</dcterms:modified>
</cp:coreProperties>
</file>