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71" r:id="rId2"/>
    <p:sldId id="269" r:id="rId3"/>
    <p:sldId id="27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488</a:t>
            </a:r>
            <a:br>
              <a:rPr lang="en-US" dirty="0"/>
            </a:br>
            <a:r>
              <a:rPr lang="en-US" dirty="0"/>
              <a:t>VỀ NHÀ CHÚA</a:t>
            </a:r>
          </a:p>
        </p:txBody>
      </p:sp>
    </p:spTree>
    <p:extLst>
      <p:ext uri="{BB962C8B-B14F-4D97-AF65-F5344CB8AC3E}">
        <p14:creationId xmlns:p14="http://schemas.microsoft.com/office/powerpoint/2010/main" val="427762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Hãy kíp về! </a:t>
            </a:r>
            <a:r>
              <a:rPr lang="en-US" dirty="0" smtClean="0"/>
              <a:t/>
            </a:r>
            <a:br>
              <a:rPr lang="en-US" dirty="0" smtClean="0"/>
            </a:br>
            <a:r>
              <a:rPr lang="vi-VN" dirty="0" smtClean="0"/>
              <a:t>Mau mau về! </a:t>
            </a:r>
            <a:r>
              <a:rPr lang="en-US" dirty="0" smtClean="0"/>
              <a:t/>
            </a:r>
            <a:br>
              <a:rPr lang="en-US" dirty="0" smtClean="0"/>
            </a:br>
            <a:r>
              <a:rPr lang="vi-VN" dirty="0" smtClean="0"/>
              <a:t>Lạc lối mãi làm chi?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Đức Chúa Cha </a:t>
            </a:r>
            <a:r>
              <a:rPr lang="en-US" dirty="0" smtClean="0"/>
              <a:t/>
            </a:r>
            <a:br>
              <a:rPr lang="en-US" dirty="0" smtClean="0"/>
            </a:br>
            <a:r>
              <a:rPr lang="vi-VN" dirty="0" smtClean="0"/>
              <a:t>mong anh về nhà, </a:t>
            </a:r>
            <a:r>
              <a:rPr lang="en-US" dirty="0" smtClean="0"/>
              <a:t/>
            </a:r>
            <a:br>
              <a:rPr lang="en-US" dirty="0" smtClean="0"/>
            </a:br>
            <a:r>
              <a:rPr lang="vi-VN" dirty="0" smtClean="0"/>
              <a:t>Dang tay tiếp rước anh. </a:t>
            </a:r>
            <a:endParaRPr lang="en-US" dirty="0"/>
          </a:p>
        </p:txBody>
      </p:sp>
    </p:spTree>
    <p:extLst>
      <p:ext uri="{BB962C8B-B14F-4D97-AF65-F5344CB8AC3E}">
        <p14:creationId xmlns:p14="http://schemas.microsoft.com/office/powerpoint/2010/main" val="135730838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1128</TotalTime>
  <Words>10</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488 VỀ NHÀ CHÚA</vt:lpstr>
      <vt:lpstr>Hãy kíp về!  Mau mau về!  Lạc lối mãi làm chi? </vt:lpstr>
      <vt:lpstr>Đức Chúa Cha  mong anh về nhà,  Dang tay tiếp rước anh.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143</cp:revision>
  <dcterms:created xsi:type="dcterms:W3CDTF">2018-01-22T13:58:03Z</dcterms:created>
  <dcterms:modified xsi:type="dcterms:W3CDTF">2018-11-08T04:47:27Z</dcterms:modified>
</cp:coreProperties>
</file>